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3" r:id="rId14"/>
    <p:sldId id="289" r:id="rId15"/>
    <p:sldId id="284" r:id="rId16"/>
    <p:sldId id="285" r:id="rId17"/>
    <p:sldId id="286" r:id="rId18"/>
    <p:sldId id="288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78" r:id="rId27"/>
    <p:sldId id="287" r:id="rId28"/>
    <p:sldId id="27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3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Распределение объектов после категорирования, в сравнении с 2023 годом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Лист1!$B$2:$B$8</c:f>
              <c:strCache>
                <c:ptCount val="7"/>
                <c:pt idx="0">
                  <c:v>Количество объектов контроля</c:v>
                </c:pt>
                <c:pt idx="1">
                  <c:v>чрезвычайно высокий риск</c:v>
                </c:pt>
                <c:pt idx="2">
                  <c:v>высокий риск</c:v>
                </c:pt>
                <c:pt idx="3">
                  <c:v>значительный риск</c:v>
                </c:pt>
                <c:pt idx="4">
                  <c:v>средний риск</c:v>
                </c:pt>
                <c:pt idx="5">
                  <c:v>умеренный риск</c:v>
                </c:pt>
                <c:pt idx="6">
                  <c:v>низкий риск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7037</c:v>
                </c:pt>
                <c:pt idx="1">
                  <c:v>1</c:v>
                </c:pt>
                <c:pt idx="2">
                  <c:v>39</c:v>
                </c:pt>
                <c:pt idx="3">
                  <c:v>250</c:v>
                </c:pt>
                <c:pt idx="4">
                  <c:v>436</c:v>
                </c:pt>
                <c:pt idx="5">
                  <c:v>6296</c:v>
                </c:pt>
                <c:pt idx="6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E9-4FEC-B20F-13EC1E173A7D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Лист1!$B$2:$B$8</c:f>
              <c:strCache>
                <c:ptCount val="7"/>
                <c:pt idx="0">
                  <c:v>Количество объектов контроля</c:v>
                </c:pt>
                <c:pt idx="1">
                  <c:v>чрезвычайно высокий риск</c:v>
                </c:pt>
                <c:pt idx="2">
                  <c:v>высокий риск</c:v>
                </c:pt>
                <c:pt idx="3">
                  <c:v>значительный риск</c:v>
                </c:pt>
                <c:pt idx="4">
                  <c:v>средний риск</c:v>
                </c:pt>
                <c:pt idx="5">
                  <c:v>умеренный риск</c:v>
                </c:pt>
                <c:pt idx="6">
                  <c:v>низкий риск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5904</c:v>
                </c:pt>
                <c:pt idx="1">
                  <c:v>1</c:v>
                </c:pt>
                <c:pt idx="2">
                  <c:v>20</c:v>
                </c:pt>
                <c:pt idx="3">
                  <c:v>247</c:v>
                </c:pt>
                <c:pt idx="4">
                  <c:v>343</c:v>
                </c:pt>
                <c:pt idx="5">
                  <c:v>55</c:v>
                </c:pt>
                <c:pt idx="6">
                  <c:v>5238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E9-4FEC-B20F-13EC1E173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859336"/>
        <c:axId val="491865568"/>
        <c:axId val="401170720"/>
      </c:line3DChart>
      <c:catAx>
        <c:axId val="491859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65568"/>
        <c:crosses val="autoZero"/>
        <c:auto val="1"/>
        <c:lblAlgn val="ctr"/>
        <c:lblOffset val="100"/>
        <c:noMultiLvlLbl val="0"/>
      </c:catAx>
      <c:valAx>
        <c:axId val="49186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59336"/>
        <c:crosses val="autoZero"/>
        <c:crossBetween val="between"/>
      </c:valAx>
      <c:serAx>
        <c:axId val="4011707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865568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Распределение событий, допущенных при перевозке опасных грузов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Лист1!$C$452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Лист1!$B$453:$B$455</c:f>
              <c:strCache>
                <c:ptCount val="3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</c:strCache>
            </c:strRef>
          </c:cat>
          <c:val>
            <c:numRef>
              <c:f>Лист1!$C$453:$C$455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C-421D-9F27-23DE9D8717AE}"/>
            </c:ext>
          </c:extLst>
        </c:ser>
        <c:ser>
          <c:idx val="1"/>
          <c:order val="1"/>
          <c:tx>
            <c:strRef>
              <c:f>Лист1!$D$452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Лист1!$B$453:$B$455</c:f>
              <c:strCache>
                <c:ptCount val="3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</c:strCache>
            </c:strRef>
          </c:cat>
          <c:val>
            <c:numRef>
              <c:f>Лист1!$D$453:$D$455</c:f>
              <c:numCache>
                <c:formatCode>General</c:formatCode>
                <c:ptCount val="3"/>
                <c:pt idx="0">
                  <c:v>8</c:v>
                </c:pt>
                <c:pt idx="1">
                  <c:v>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6C-421D-9F27-23DE9D871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8072632"/>
        <c:axId val="508072304"/>
        <c:axId val="1593530400"/>
      </c:bar3DChart>
      <c:catAx>
        <c:axId val="5080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8072304"/>
        <c:crosses val="autoZero"/>
        <c:auto val="1"/>
        <c:lblAlgn val="ctr"/>
        <c:lblOffset val="100"/>
        <c:noMultiLvlLbl val="0"/>
      </c:catAx>
      <c:valAx>
        <c:axId val="50807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8072632"/>
        <c:crosses val="autoZero"/>
        <c:crossBetween val="between"/>
      </c:valAx>
      <c:serAx>
        <c:axId val="15935304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80723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/>
              <a:t>НЕПРОИЗВОДСТВЕННЫЙ ТРАВМАТИЗМ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Лист1!$D$459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Лист1!$C$460:$C$461</c:f>
              <c:strCache>
                <c:ptCount val="2"/>
                <c:pt idx="0">
                  <c:v>погибшие в результате происшествий </c:v>
                </c:pt>
                <c:pt idx="1">
                  <c:v>причинен вред в результате происшествий</c:v>
                </c:pt>
              </c:strCache>
            </c:strRef>
          </c:cat>
          <c:val>
            <c:numRef>
              <c:f>Лист1!$D$460:$D$461</c:f>
              <c:numCache>
                <c:formatCode>General</c:formatCode>
                <c:ptCount val="2"/>
                <c:pt idx="0">
                  <c:v>42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2-4BF0-966F-61B7DB9BC789}"/>
            </c:ext>
          </c:extLst>
        </c:ser>
        <c:ser>
          <c:idx val="1"/>
          <c:order val="1"/>
          <c:tx>
            <c:strRef>
              <c:f>Лист1!$E$459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Лист1!$C$460:$C$461</c:f>
              <c:strCache>
                <c:ptCount val="2"/>
                <c:pt idx="0">
                  <c:v>погибшие в результате происшествий </c:v>
                </c:pt>
                <c:pt idx="1">
                  <c:v>причинен вред в результате происшествий</c:v>
                </c:pt>
              </c:strCache>
            </c:strRef>
          </c:cat>
          <c:val>
            <c:numRef>
              <c:f>Лист1!$E$460:$E$461</c:f>
              <c:numCache>
                <c:formatCode>General</c:formatCode>
                <c:ptCount val="2"/>
                <c:pt idx="0">
                  <c:v>47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2-4BF0-966F-61B7DB9BC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0834776"/>
        <c:axId val="450839040"/>
        <c:axId val="767205712"/>
      </c:bar3DChart>
      <c:catAx>
        <c:axId val="45083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0839040"/>
        <c:crosses val="autoZero"/>
        <c:auto val="1"/>
        <c:lblAlgn val="ctr"/>
        <c:lblOffset val="100"/>
        <c:noMultiLvlLbl val="0"/>
      </c:catAx>
      <c:valAx>
        <c:axId val="45083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0834776"/>
        <c:crosses val="autoZero"/>
        <c:crossBetween val="between"/>
      </c:valAx>
      <c:serAx>
        <c:axId val="7672057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0839040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УЧАСТИЕ В ПРОВЕРКАХ С ТРАНСПОРТНЫМИ ПРОКУРАТУРАМИ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Лист1!$C$556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cat>
            <c:strRef>
              <c:f>Лист1!$B$557:$B$558</c:f>
              <c:strCache>
                <c:ptCount val="2"/>
                <c:pt idx="0">
                  <c:v>Количество проверок</c:v>
                </c:pt>
                <c:pt idx="1">
                  <c:v>Количество нарушений</c:v>
                </c:pt>
              </c:strCache>
            </c:strRef>
          </c:cat>
          <c:val>
            <c:numRef>
              <c:f>Лист1!$C$557:$C$558</c:f>
              <c:numCache>
                <c:formatCode>General</c:formatCode>
                <c:ptCount val="2"/>
                <c:pt idx="0">
                  <c:v>75</c:v>
                </c:pt>
                <c:pt idx="1">
                  <c:v>1394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29-40D2-B3D6-9E932611E820}"/>
            </c:ext>
          </c:extLst>
        </c:ser>
        <c:ser>
          <c:idx val="1"/>
          <c:order val="1"/>
          <c:tx>
            <c:strRef>
              <c:f>Лист1!$D$556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cat>
            <c:strRef>
              <c:f>Лист1!$B$557:$B$558</c:f>
              <c:strCache>
                <c:ptCount val="2"/>
                <c:pt idx="0">
                  <c:v>Количество проверок</c:v>
                </c:pt>
                <c:pt idx="1">
                  <c:v>Количество нарушений</c:v>
                </c:pt>
              </c:strCache>
            </c:strRef>
          </c:cat>
          <c:val>
            <c:numRef>
              <c:f>Лист1!$D$557:$D$558</c:f>
              <c:numCache>
                <c:formatCode>General</c:formatCode>
                <c:ptCount val="2"/>
                <c:pt idx="0">
                  <c:v>44</c:v>
                </c:pt>
                <c:pt idx="1">
                  <c:v>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29-40D2-B3D6-9E932611E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8875263"/>
        <c:axId val="1076530479"/>
        <c:axId val="960391439"/>
      </c:bar3DChart>
      <c:catAx>
        <c:axId val="9188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76530479"/>
        <c:crosses val="autoZero"/>
        <c:auto val="1"/>
        <c:lblAlgn val="ctr"/>
        <c:lblOffset val="100"/>
        <c:noMultiLvlLbl val="0"/>
      </c:catAx>
      <c:valAx>
        <c:axId val="107653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8875263"/>
        <c:crosses val="autoZero"/>
        <c:crossBetween val="between"/>
      </c:valAx>
      <c:serAx>
        <c:axId val="96039143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76530479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АДМИНИСТРАТИВНАЯ ПРАКТИКА</a:t>
            </a:r>
          </a:p>
        </c:rich>
      </c:tx>
      <c:layout>
        <c:manualLayout>
          <c:xMode val="edge"/>
          <c:yMode val="edge"/>
          <c:x val="0.35769021319730832"/>
          <c:y val="1.4601732010694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Лист1!$C$571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 w="9525" cap="flat" cmpd="sng" algn="ctr">
              <a:solidFill>
                <a:sysClr val="window" lastClr="FFFFFF"/>
              </a:solidFill>
              <a:round/>
            </a:ln>
            <a:effectLst/>
            <a:sp3d contourW="9525"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Лист1!$B$572:$B$574</c:f>
              <c:strCache>
                <c:ptCount val="3"/>
                <c:pt idx="0">
                  <c:v>Количество вынесенных постановлений</c:v>
                </c:pt>
                <c:pt idx="1">
                  <c:v>Общая сумма наложенных штрафов, тыс. руб.</c:v>
                </c:pt>
                <c:pt idx="2">
                  <c:v>Количество внесенных представлений</c:v>
                </c:pt>
              </c:strCache>
            </c:strRef>
          </c:cat>
          <c:val>
            <c:numRef>
              <c:f>Лист1!$C$572:$C$574</c:f>
              <c:numCache>
                <c:formatCode>General</c:formatCode>
                <c:ptCount val="3"/>
                <c:pt idx="0">
                  <c:v>197</c:v>
                </c:pt>
                <c:pt idx="1">
                  <c:v>208.6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A-4BEB-AD40-E736E9B0F02E}"/>
            </c:ext>
          </c:extLst>
        </c:ser>
        <c:ser>
          <c:idx val="1"/>
          <c:order val="1"/>
          <c:tx>
            <c:strRef>
              <c:f>Лист1!$D$571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solidFill>
                <a:sysClr val="window" lastClr="FFFFFF"/>
              </a:solidFill>
              <a:round/>
            </a:ln>
            <a:effectLst/>
            <a:sp3d contourW="9525"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Лист1!$B$572:$B$574</c:f>
              <c:strCache>
                <c:ptCount val="3"/>
                <c:pt idx="0">
                  <c:v>Количество вынесенных постановлений</c:v>
                </c:pt>
                <c:pt idx="1">
                  <c:v>Общая сумма наложенных штрафов, тыс. руб.</c:v>
                </c:pt>
                <c:pt idx="2">
                  <c:v>Количество внесенных представлений</c:v>
                </c:pt>
              </c:strCache>
            </c:strRef>
          </c:cat>
          <c:val>
            <c:numRef>
              <c:f>Лист1!$D$572:$D$574</c:f>
              <c:numCache>
                <c:formatCode>General</c:formatCode>
                <c:ptCount val="3"/>
                <c:pt idx="0">
                  <c:v>166</c:v>
                </c:pt>
                <c:pt idx="1">
                  <c:v>186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A-4BEB-AD40-E736E9B0F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5715231"/>
        <c:axId val="696826495"/>
        <c:axId val="960385407"/>
      </c:bar3DChart>
      <c:catAx>
        <c:axId val="92571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6826495"/>
        <c:crosses val="autoZero"/>
        <c:auto val="1"/>
        <c:lblAlgn val="ctr"/>
        <c:lblOffset val="100"/>
        <c:noMultiLvlLbl val="0"/>
      </c:catAx>
      <c:valAx>
        <c:axId val="69682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25715231"/>
        <c:crosses val="autoZero"/>
        <c:crossBetween val="between"/>
      </c:valAx>
      <c:serAx>
        <c:axId val="96038540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6826495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/>
              <a:t>Выдача свидетельств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Лист1!$C$621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Лист1!$B$622:$B$625</c:f>
              <c:strCache>
                <c:ptCount val="4"/>
                <c:pt idx="0">
                  <c:v>Всего обращений</c:v>
                </c:pt>
                <c:pt idx="1">
                  <c:v>Выдано свидетельств</c:v>
                </c:pt>
                <c:pt idx="2">
                  <c:v>Общее число отказов</c:v>
                </c:pt>
                <c:pt idx="3">
                  <c:v>Количество проверок</c:v>
                </c:pt>
              </c:strCache>
            </c:strRef>
          </c:cat>
          <c:val>
            <c:numRef>
              <c:f>Лист1!$C$622:$C$625</c:f>
              <c:numCache>
                <c:formatCode>General</c:formatCode>
                <c:ptCount val="4"/>
                <c:pt idx="0">
                  <c:v>609</c:v>
                </c:pt>
                <c:pt idx="1">
                  <c:v>319</c:v>
                </c:pt>
                <c:pt idx="2">
                  <c:v>84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B-4222-AE90-C98740092C74}"/>
            </c:ext>
          </c:extLst>
        </c:ser>
        <c:ser>
          <c:idx val="1"/>
          <c:order val="1"/>
          <c:tx>
            <c:strRef>
              <c:f>Лист1!$D$621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Лист1!$B$622:$B$625</c:f>
              <c:strCache>
                <c:ptCount val="4"/>
                <c:pt idx="0">
                  <c:v>Всего обращений</c:v>
                </c:pt>
                <c:pt idx="1">
                  <c:v>Выдано свидетельств</c:v>
                </c:pt>
                <c:pt idx="2">
                  <c:v>Общее число отказов</c:v>
                </c:pt>
                <c:pt idx="3">
                  <c:v>Количество проверок</c:v>
                </c:pt>
              </c:strCache>
            </c:strRef>
          </c:cat>
          <c:val>
            <c:numRef>
              <c:f>Лист1!$D$622:$D$625</c:f>
              <c:numCache>
                <c:formatCode>General</c:formatCode>
                <c:ptCount val="4"/>
                <c:pt idx="0">
                  <c:v>687</c:v>
                </c:pt>
                <c:pt idx="1">
                  <c:v>296</c:v>
                </c:pt>
                <c:pt idx="2">
                  <c:v>275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B-4222-AE90-C98740092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0191600"/>
        <c:axId val="1741627392"/>
        <c:axId val="1460660352"/>
      </c:bar3DChart>
      <c:catAx>
        <c:axId val="182019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41627392"/>
        <c:crosses val="autoZero"/>
        <c:auto val="1"/>
        <c:lblAlgn val="ctr"/>
        <c:lblOffset val="100"/>
        <c:noMultiLvlLbl val="0"/>
      </c:catAx>
      <c:valAx>
        <c:axId val="17416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20191600"/>
        <c:crosses val="autoZero"/>
        <c:crossBetween val="between"/>
      </c:valAx>
      <c:serAx>
        <c:axId val="14606603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4162739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/>
              <a:t>КНМ с взаимодействием с контролируемым лицом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Лист1!$C$683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Лист1!$B$684:$B$687</c:f>
              <c:strCache>
                <c:ptCount val="4"/>
                <c:pt idx="0">
                  <c:v>Плановые выездные проверки</c:v>
                </c:pt>
                <c:pt idx="1">
                  <c:v>Внеплановые выездные проверки</c:v>
                </c:pt>
                <c:pt idx="2">
                  <c:v>Всего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Лист1!$C$684:$C$687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9</c:v>
                </c:pt>
                <c:pt idx="3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9-4823-B1CB-4DB38B7B1AF6}"/>
            </c:ext>
          </c:extLst>
        </c:ser>
        <c:ser>
          <c:idx val="1"/>
          <c:order val="1"/>
          <c:tx>
            <c:strRef>
              <c:f>Лист1!$D$683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Лист1!$B$684:$B$687</c:f>
              <c:strCache>
                <c:ptCount val="4"/>
                <c:pt idx="0">
                  <c:v>Плановые выездные проверки</c:v>
                </c:pt>
                <c:pt idx="1">
                  <c:v>Внеплановые выездные проверки</c:v>
                </c:pt>
                <c:pt idx="2">
                  <c:v>Всего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Лист1!$D$684:$D$687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10</c:v>
                </c:pt>
                <c:pt idx="3">
                  <c:v>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9-4823-B1CB-4DB38B7B1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40824736"/>
        <c:axId val="1613237664"/>
        <c:axId val="1465101216"/>
      </c:bar3DChart>
      <c:catAx>
        <c:axId val="174082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13237664"/>
        <c:crosses val="autoZero"/>
        <c:auto val="1"/>
        <c:lblAlgn val="ctr"/>
        <c:lblOffset val="100"/>
        <c:noMultiLvlLbl val="0"/>
      </c:catAx>
      <c:valAx>
        <c:axId val="161323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40824736"/>
        <c:crosses val="autoZero"/>
        <c:crossBetween val="between"/>
      </c:valAx>
      <c:serAx>
        <c:axId val="14651012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13237664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/>
              <a:t>индикаторы риска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573-4335-B182-406A09C35E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573-4335-B182-406A09C35E7F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/>
                      <a:t>2025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4F81B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573-4335-B182-406A09C35E7F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/>
                      <a:t>2024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4F81B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F573-4335-B182-406A09C35E7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F81BD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numRef>
              <c:f>'[05 месяца 2024-2025 от дани.xlsx]Лист1'!$A$57:$A$58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'[05 месяца 2024-2025 от дани.xlsx]Лист1'!$B$57:$B$58</c:f>
              <c:numCache>
                <c:formatCode>General</c:formatCode>
                <c:ptCount val="2"/>
                <c:pt idx="0">
                  <c:v>7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73-4335-B182-406A09C35E7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/>
              <a:t>КНМ без взаимодействия с контролируемым лицом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Лист1!$C$673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Лист1!$B$674:$B$677</c:f>
              <c:strCache>
                <c:ptCount val="4"/>
                <c:pt idx="0">
                  <c:v>Выездные обследования</c:v>
                </c:pt>
                <c:pt idx="1">
                  <c:v>Наблюдение за соблюдением обязательных требований</c:v>
                </c:pt>
                <c:pt idx="2">
                  <c:v>Всего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Лист1!$C$674:$C$677</c:f>
              <c:numCache>
                <c:formatCode>General</c:formatCode>
                <c:ptCount val="4"/>
                <c:pt idx="0">
                  <c:v>678</c:v>
                </c:pt>
                <c:pt idx="1">
                  <c:v>105</c:v>
                </c:pt>
                <c:pt idx="2">
                  <c:v>783</c:v>
                </c:pt>
                <c:pt idx="3">
                  <c:v>5750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4-42A1-B3A6-2D2898CF7B61}"/>
            </c:ext>
          </c:extLst>
        </c:ser>
        <c:ser>
          <c:idx val="1"/>
          <c:order val="1"/>
          <c:tx>
            <c:strRef>
              <c:f>Лист1!$D$673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Лист1!$B$674:$B$677</c:f>
              <c:strCache>
                <c:ptCount val="4"/>
                <c:pt idx="0">
                  <c:v>Выездные обследования</c:v>
                </c:pt>
                <c:pt idx="1">
                  <c:v>Наблюдение за соблюдением обязательных требований</c:v>
                </c:pt>
                <c:pt idx="2">
                  <c:v>Всего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Лист1!$D$674:$D$677</c:f>
              <c:numCache>
                <c:formatCode>General</c:formatCode>
                <c:ptCount val="4"/>
                <c:pt idx="0">
                  <c:v>258</c:v>
                </c:pt>
                <c:pt idx="1">
                  <c:v>75</c:v>
                </c:pt>
                <c:pt idx="2">
                  <c:v>333</c:v>
                </c:pt>
                <c:pt idx="3">
                  <c:v>3705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B4-42A1-B3A6-2D2898CF7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0897520"/>
        <c:axId val="1820733184"/>
        <c:axId val="1700014544"/>
      </c:bar3DChart>
      <c:catAx>
        <c:axId val="162089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20733184"/>
        <c:crosses val="autoZero"/>
        <c:auto val="1"/>
        <c:lblAlgn val="ctr"/>
        <c:lblOffset val="100"/>
        <c:noMultiLvlLbl val="0"/>
      </c:catAx>
      <c:valAx>
        <c:axId val="182073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20897520"/>
        <c:crosses val="autoZero"/>
        <c:crossBetween val="between"/>
      </c:valAx>
      <c:serAx>
        <c:axId val="17000145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20733184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Обеспечение доступности маломобильным группам населения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Нарушения обязательных требований</c:v>
                </c:pt>
                <c:pt idx="2">
                  <c:v>Количество осмотренного подвижного состава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493</c:v>
                </c:pt>
                <c:pt idx="1">
                  <c:v>858</c:v>
                </c:pt>
                <c:pt idx="2">
                  <c:v>1257</c:v>
                </c:pt>
                <c:pt idx="3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3-4A94-84D2-824E842FA8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Нарушения обязательных требований</c:v>
                </c:pt>
                <c:pt idx="2">
                  <c:v>Количество осмотренного подвижного состава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169</c:v>
                </c:pt>
                <c:pt idx="1">
                  <c:v>276</c:v>
                </c:pt>
                <c:pt idx="2">
                  <c:v>203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63-4A94-84D2-824E842FA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7393904"/>
        <c:axId val="840407200"/>
        <c:axId val="840293792"/>
      </c:bar3DChart>
      <c:catAx>
        <c:axId val="73739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40407200"/>
        <c:crosses val="autoZero"/>
        <c:auto val="1"/>
        <c:lblAlgn val="ctr"/>
        <c:lblOffset val="100"/>
        <c:noMultiLvlLbl val="0"/>
      </c:catAx>
      <c:valAx>
        <c:axId val="84040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37393904"/>
        <c:crosses val="autoZero"/>
        <c:crossBetween val="between"/>
      </c:valAx>
      <c:serAx>
        <c:axId val="8402937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40407200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Распределение причин сходов, допущенных на путях общего пользования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'[05 месяца 2024-2025 от дани.xlsx]Лист1'!$B$29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ysClr val="window" lastClr="FFFFF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'[05 месяца 2024-2025 от дани.xlsx]Лист1'!$A$30:$A$33</c:f>
              <c:strCache>
                <c:ptCount val="4"/>
                <c:pt idx="0">
                  <c:v>Внешний фактор</c:v>
                </c:pt>
                <c:pt idx="1">
                  <c:v>Нарушение технологии маневровой работы</c:v>
                </c:pt>
                <c:pt idx="2">
                  <c:v>Нарушение правил при ремонте подвижного состава</c:v>
                </c:pt>
                <c:pt idx="3">
                  <c:v>Нарушения в текущем содержании пути</c:v>
                </c:pt>
              </c:strCache>
            </c:strRef>
          </c:cat>
          <c:val>
            <c:numRef>
              <c:f>'[05 месяца 2024-2025 от дани.xlsx]Лист1'!$B$30:$B$33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A-47DE-A2F3-6846B00F2F2F}"/>
            </c:ext>
          </c:extLst>
        </c:ser>
        <c:ser>
          <c:idx val="1"/>
          <c:order val="1"/>
          <c:tx>
            <c:strRef>
              <c:f>'[05 месяца 2024-2025 от дани.xlsx]Лист1'!$C$29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ysClr val="window" lastClr="FFFFF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'[05 месяца 2024-2025 от дани.xlsx]Лист1'!$A$30:$A$33</c:f>
              <c:strCache>
                <c:ptCount val="4"/>
                <c:pt idx="0">
                  <c:v>Внешний фактор</c:v>
                </c:pt>
                <c:pt idx="1">
                  <c:v>Нарушение технологии маневровой работы</c:v>
                </c:pt>
                <c:pt idx="2">
                  <c:v>Нарушение правил при ремонте подвижного состава</c:v>
                </c:pt>
                <c:pt idx="3">
                  <c:v>Нарушения в текущем содержании пути</c:v>
                </c:pt>
              </c:strCache>
            </c:strRef>
          </c:cat>
          <c:val>
            <c:numRef>
              <c:f>'[05 месяца 2024-2025 от дани.xlsx]Лист1'!$C$30:$C$33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A-47DE-A2F3-6846B00F2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5138560"/>
        <c:axId val="515135608"/>
        <c:axId val="459592496"/>
      </c:bar3DChart>
      <c:catAx>
        <c:axId val="5151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35608"/>
        <c:crosses val="autoZero"/>
        <c:auto val="1"/>
        <c:lblAlgn val="ctr"/>
        <c:lblOffset val="100"/>
        <c:noMultiLvlLbl val="0"/>
      </c:catAx>
      <c:valAx>
        <c:axId val="51513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38560"/>
        <c:crosses val="autoZero"/>
        <c:crossBetween val="between"/>
      </c:valAx>
      <c:serAx>
        <c:axId val="4595924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3560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Распределение причин сходов, допущенных на путях необщего пользования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94940999478898E-2"/>
          <c:y val="8.7483655563960858E-2"/>
          <c:w val="0.90602522077738845"/>
          <c:h val="0.7377355962218857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'[05 месяца 2024-2025 от дани.xlsx]Лист1'!$B$37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ysClr val="window" lastClr="FFFFF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'[05 месяца 2024-2025 от дани.xlsx]Лист1'!$A$38:$A$42</c:f>
              <c:strCache>
                <c:ptCount val="5"/>
                <c:pt idx="0">
                  <c:v>Внешний фактор</c:v>
                </c:pt>
                <c:pt idx="1">
                  <c:v>Нарушение технологии маневровой работы</c:v>
                </c:pt>
                <c:pt idx="2">
                  <c:v>Нарушение правил при ремонте подвижного состава</c:v>
                </c:pt>
                <c:pt idx="3">
                  <c:v>Нарушения в текущем содержании пути</c:v>
                </c:pt>
                <c:pt idx="4">
                  <c:v>Нарушения при погрузке и выгрузке груза</c:v>
                </c:pt>
              </c:strCache>
            </c:strRef>
          </c:cat>
          <c:val>
            <c:numRef>
              <c:f>'[05 месяца 2024-2025 от дани.xlsx]Лист1'!$B$38:$B$42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A-4968-9CC4-328AB764931D}"/>
            </c:ext>
          </c:extLst>
        </c:ser>
        <c:ser>
          <c:idx val="1"/>
          <c:order val="1"/>
          <c:tx>
            <c:strRef>
              <c:f>'[05 месяца 2024-2025 от дани.xlsx]Лист1'!$C$37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ysClr val="window" lastClr="FFFFF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'[05 месяца 2024-2025 от дани.xlsx]Лист1'!$A$38:$A$42</c:f>
              <c:strCache>
                <c:ptCount val="5"/>
                <c:pt idx="0">
                  <c:v>Внешний фактор</c:v>
                </c:pt>
                <c:pt idx="1">
                  <c:v>Нарушение технологии маневровой работы</c:v>
                </c:pt>
                <c:pt idx="2">
                  <c:v>Нарушение правил при ремонте подвижного состава</c:v>
                </c:pt>
                <c:pt idx="3">
                  <c:v>Нарушения в текущем содержании пути</c:v>
                </c:pt>
                <c:pt idx="4">
                  <c:v>Нарушения при погрузке и выгрузке груза</c:v>
                </c:pt>
              </c:strCache>
            </c:strRef>
          </c:cat>
          <c:val>
            <c:numRef>
              <c:f>'[05 месяца 2024-2025 от дани.xlsx]Лист1'!$C$38:$C$42</c:f>
              <c:numCache>
                <c:formatCode>General</c:formatCode>
                <c:ptCount val="5"/>
                <c:pt idx="0">
                  <c:v>1</c:v>
                </c:pt>
                <c:pt idx="1">
                  <c:v>16</c:v>
                </c:pt>
                <c:pt idx="2">
                  <c:v>3</c:v>
                </c:pt>
                <c:pt idx="3">
                  <c:v>10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EA-4968-9CC4-328AB7649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5122816"/>
        <c:axId val="515129704"/>
        <c:axId val="506586960"/>
      </c:bar3DChart>
      <c:catAx>
        <c:axId val="51512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29704"/>
        <c:crosses val="autoZero"/>
        <c:auto val="1"/>
        <c:lblAlgn val="ctr"/>
        <c:lblOffset val="100"/>
        <c:noMultiLvlLbl val="0"/>
      </c:catAx>
      <c:valAx>
        <c:axId val="51512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22816"/>
        <c:crosses val="autoZero"/>
        <c:crossBetween val="between"/>
      </c:valAx>
      <c:serAx>
        <c:axId val="5065869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5129704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Столкновения железнодорожного подвижного состава с транспортным средством на переездах </a:t>
            </a:r>
          </a:p>
          <a:p>
            <a:pPr algn="ctr" rtl="0">
              <a:defRPr b="1"/>
            </a:pPr>
            <a:endParaRPr lang="ru-RU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Лист1!$C$414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Лист1!$B$415:$B$418</c:f>
              <c:strCache>
                <c:ptCount val="4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  <c:pt idx="3">
                  <c:v>Пути необщего пользования</c:v>
                </c:pt>
              </c:strCache>
            </c:strRef>
          </c:cat>
          <c:val>
            <c:numRef>
              <c:f>Лист1!$C$415:$C$418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B-489F-8674-36FBB2D5316B}"/>
            </c:ext>
          </c:extLst>
        </c:ser>
        <c:ser>
          <c:idx val="1"/>
          <c:order val="1"/>
          <c:tx>
            <c:strRef>
              <c:f>Лист1!$D$414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Лист1!$B$415:$B$418</c:f>
              <c:strCache>
                <c:ptCount val="4"/>
                <c:pt idx="0">
                  <c:v>Октябрьская ж.д.</c:v>
                </c:pt>
                <c:pt idx="1">
                  <c:v>Северная ж.д.</c:v>
                </c:pt>
                <c:pt idx="2">
                  <c:v>Калининградская ж.д.</c:v>
                </c:pt>
                <c:pt idx="3">
                  <c:v>Пути необщего пользования</c:v>
                </c:pt>
              </c:strCache>
            </c:strRef>
          </c:cat>
          <c:val>
            <c:numRef>
              <c:f>Лист1!$D$415:$D$418</c:f>
              <c:numCache>
                <c:formatCode>General</c:formatCode>
                <c:ptCount val="4"/>
                <c:pt idx="0">
                  <c:v>8</c:v>
                </c:pt>
                <c:pt idx="1">
                  <c:v>11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2B-489F-8674-36FBB2D53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3279664"/>
        <c:axId val="513278024"/>
        <c:axId val="547320320"/>
      </c:bar3DChart>
      <c:catAx>
        <c:axId val="51327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3278024"/>
        <c:crosses val="autoZero"/>
        <c:auto val="1"/>
        <c:lblAlgn val="ctr"/>
        <c:lblOffset val="100"/>
        <c:noMultiLvlLbl val="0"/>
      </c:catAx>
      <c:valAx>
        <c:axId val="513278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3279664"/>
        <c:crosses val="autoZero"/>
        <c:crossBetween val="between"/>
      </c:valAx>
      <c:serAx>
        <c:axId val="5473203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32780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Участие в комиссионных обследованиях железнодорожных переездов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Лист1!$C$603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Лист1!$B$604:$B$606</c:f>
              <c:strCache>
                <c:ptCount val="3"/>
                <c:pt idx="0">
                  <c:v>Обследовано переездов</c:v>
                </c:pt>
                <c:pt idx="1">
                  <c:v>Выявлено нарушений</c:v>
                </c:pt>
                <c:pt idx="2">
                  <c:v>Инициировано закрытий</c:v>
                </c:pt>
              </c:strCache>
            </c:strRef>
          </c:cat>
          <c:val>
            <c:numRef>
              <c:f>Лист1!$C$604:$C$606</c:f>
              <c:numCache>
                <c:formatCode>General</c:formatCode>
                <c:ptCount val="3"/>
                <c:pt idx="0">
                  <c:v>1766</c:v>
                </c:pt>
                <c:pt idx="1">
                  <c:v>3355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9-4CDD-8BCA-B79E09AE4F7A}"/>
            </c:ext>
          </c:extLst>
        </c:ser>
        <c:ser>
          <c:idx val="1"/>
          <c:order val="1"/>
          <c:tx>
            <c:strRef>
              <c:f>Лист1!$D$603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  <a:effectLst/>
            <a:sp3d>
              <a:contourClr>
                <a:sysClr val="window" lastClr="FFFFFF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Лист1!$B$604:$B$606</c:f>
              <c:strCache>
                <c:ptCount val="3"/>
                <c:pt idx="0">
                  <c:v>Обследовано переездов</c:v>
                </c:pt>
                <c:pt idx="1">
                  <c:v>Выявлено нарушений</c:v>
                </c:pt>
                <c:pt idx="2">
                  <c:v>Инициировано закрытий</c:v>
                </c:pt>
              </c:strCache>
            </c:strRef>
          </c:cat>
          <c:val>
            <c:numRef>
              <c:f>Лист1!$D$604:$D$606</c:f>
              <c:numCache>
                <c:formatCode>General</c:formatCode>
                <c:ptCount val="3"/>
                <c:pt idx="0">
                  <c:v>474</c:v>
                </c:pt>
                <c:pt idx="1">
                  <c:v>1370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E9-4CDD-8BCA-B79E09AE4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6588864"/>
        <c:axId val="1593274224"/>
        <c:axId val="1696745616"/>
      </c:bar3DChart>
      <c:catAx>
        <c:axId val="16865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274224"/>
        <c:crosses val="autoZero"/>
        <c:auto val="1"/>
        <c:lblAlgn val="ctr"/>
        <c:lblOffset val="100"/>
        <c:noMultiLvlLbl val="0"/>
      </c:catAx>
      <c:valAx>
        <c:axId val="159327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86588864"/>
        <c:crosses val="autoZero"/>
        <c:crossBetween val="between"/>
      </c:valAx>
      <c:serAx>
        <c:axId val="16967456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274224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B47D9-4969-49FA-A66F-6E5CD5CB6789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FB8173-33FB-4716-9F1B-0EF72878DB42}">
      <dgm:prSet phldrT="[Текст]" custT="1"/>
      <dgm:spPr>
        <a:xfrm>
          <a:off x="152403" y="2209793"/>
          <a:ext cx="3012310" cy="121920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МТУ Ространснадзора по СЗФО</a:t>
          </a:r>
        </a:p>
      </dgm:t>
    </dgm:pt>
    <dgm:pt modelId="{EBB46181-14B1-4500-A439-4DE6AB15E59E}" type="parTrans" cxnId="{98E1A90B-D055-4F42-B6EB-E93EB3E52E4B}">
      <dgm:prSet/>
      <dgm:spPr/>
      <dgm:t>
        <a:bodyPr/>
        <a:lstStyle/>
        <a:p>
          <a:endParaRPr lang="ru-RU"/>
        </a:p>
      </dgm:t>
    </dgm:pt>
    <dgm:pt modelId="{E751090C-D7AE-4D25-A29F-0949C0EAB314}" type="sibTrans" cxnId="{98E1A90B-D055-4F42-B6EB-E93EB3E52E4B}">
      <dgm:prSet/>
      <dgm:spPr/>
      <dgm:t>
        <a:bodyPr/>
        <a:lstStyle/>
        <a:p>
          <a:endParaRPr lang="ru-RU"/>
        </a:p>
      </dgm:t>
    </dgm:pt>
    <dgm:pt modelId="{067ABDFC-8643-4680-8360-F4029B32ACB9}">
      <dgm:prSet phldrT="[Текст]"/>
      <dgm:spPr>
        <a:xfrm>
          <a:off x="4844830" y="5438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УГАН НОТБ по СЗФО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2184481-DA87-4ABB-99D5-82C5B0897A75}" type="parTrans" cxnId="{01B6BEBA-2877-4133-B04E-5013E18855D4}">
      <dgm:prSet/>
      <dgm:spPr>
        <a:xfrm rot="18264529">
          <a:off x="2518190" y="1581557"/>
          <a:ext cx="297316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73163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711CCD4-0A8F-4DCA-8295-110C7209CAC9}" type="sibTrans" cxnId="{01B6BEBA-2877-4133-B04E-5013E18855D4}">
      <dgm:prSet/>
      <dgm:spPr/>
      <dgm:t>
        <a:bodyPr/>
        <a:lstStyle/>
        <a:p>
          <a:endParaRPr lang="ru-RU"/>
        </a:p>
      </dgm:t>
    </dgm:pt>
    <dgm:pt modelId="{091DC673-B62E-49DF-9F67-47B382B6C178}">
      <dgm:prSet phldrT="[Текст]"/>
      <dgm:spPr>
        <a:xfrm>
          <a:off x="4844830" y="835785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УГЖДН</a:t>
          </a:r>
        </a:p>
      </dgm:t>
    </dgm:pt>
    <dgm:pt modelId="{B43B47D4-2E9F-469F-BF5F-8582CD231317}" type="parTrans" cxnId="{739CFAC9-8CF6-45F7-9D45-B75BFECA9253}">
      <dgm:prSet/>
      <dgm:spPr>
        <a:xfrm rot="18959871">
          <a:off x="2836911" y="1996731"/>
          <a:ext cx="233572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35721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EA72663-8244-4844-BC37-A32657FC86DE}" type="sibTrans" cxnId="{739CFAC9-8CF6-45F7-9D45-B75BFECA9253}">
      <dgm:prSet/>
      <dgm:spPr/>
      <dgm:t>
        <a:bodyPr/>
        <a:lstStyle/>
        <a:p>
          <a:endParaRPr lang="ru-RU"/>
        </a:p>
      </dgm:t>
    </dgm:pt>
    <dgm:pt modelId="{45568908-9510-4936-880A-267A301DD441}">
      <dgm:prSet phldrT="[Текст]"/>
      <dgm:spPr>
        <a:xfrm>
          <a:off x="4844830" y="1666132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A7C6207-3F40-408C-BF35-75C0988FD5BB}" type="parTrans" cxnId="{374D5A46-91E4-4563-93DE-400CAA74D0FD}">
      <dgm:prSet/>
      <dgm:spPr>
        <a:xfrm rot="20085251">
          <a:off x="3076004" y="2411904"/>
          <a:ext cx="185753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57537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2BFD889-37DF-4FB3-B676-EB803468A3E1}" type="sibTrans" cxnId="{374D5A46-91E4-4563-93DE-400CAA74D0FD}">
      <dgm:prSet/>
      <dgm:spPr/>
      <dgm:t>
        <a:bodyPr/>
        <a:lstStyle/>
        <a:p>
          <a:endParaRPr lang="ru-RU"/>
        </a:p>
      </dgm:t>
    </dgm:pt>
    <dgm:pt modelId="{B6A91038-AC15-4CF5-A05B-3724FC428463}">
      <dgm:prSet/>
      <dgm:spPr>
        <a:xfrm>
          <a:off x="4844830" y="2496479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Северо-Восточное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F10D6C8-3112-4557-BAC8-5BBB68D46AFF}" type="parTrans" cxnId="{C23723E7-EEB5-4E6D-AACA-152D29C088C6}">
      <dgm:prSet/>
      <dgm:spPr>
        <a:xfrm rot="77949">
          <a:off x="3164498" y="2827078"/>
          <a:ext cx="168054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80548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950DB9A-C143-47EA-B494-17BCEAB5D38B}" type="sibTrans" cxnId="{C23723E7-EEB5-4E6D-AACA-152D29C088C6}">
      <dgm:prSet/>
      <dgm:spPr/>
      <dgm:t>
        <a:bodyPr/>
        <a:lstStyle/>
        <a:p>
          <a:endParaRPr lang="ru-RU"/>
        </a:p>
      </dgm:t>
    </dgm:pt>
    <dgm:pt modelId="{81595371-BFEB-4116-ADF6-00C1DADE4EB3}">
      <dgm:prSet/>
      <dgm:spPr>
        <a:xfrm>
          <a:off x="4844830" y="3326826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МУГАДН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850F705-88C0-4CF6-87DC-F5C9C2F6A44D}" type="parTrans" cxnId="{C56376A0-466A-443E-A68E-BD87D11A0139}">
      <dgm:prSet/>
      <dgm:spPr>
        <a:xfrm rot="1640061">
          <a:off x="3059125" y="3242251"/>
          <a:ext cx="189129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91294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ECEF5D0-13BF-4202-B961-3B26468430B4}" type="sibTrans" cxnId="{C56376A0-466A-443E-A68E-BD87D11A0139}">
      <dgm:prSet/>
      <dgm:spPr/>
      <dgm:t>
        <a:bodyPr/>
        <a:lstStyle/>
        <a:p>
          <a:endParaRPr lang="ru-RU"/>
        </a:p>
      </dgm:t>
    </dgm:pt>
    <dgm:pt modelId="{1BB7E761-B9CD-4F84-B987-0594B5C2CA2F}">
      <dgm:prSet/>
      <dgm:spPr>
        <a:xfrm>
          <a:off x="4844830" y="4157173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Северно-Западное УГМРН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5247A67-AC95-44C3-85F4-B08087B946DE}" type="parTrans" cxnId="{28C680B1-DA44-43C0-B08B-8B23C22D1BE2}">
      <dgm:prSet/>
      <dgm:spPr>
        <a:xfrm rot="2719004">
          <a:off x="2810128" y="3657425"/>
          <a:ext cx="238928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89288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823D3CE-EBBE-4134-9CA2-239B007D58B6}" type="sibTrans" cxnId="{28C680B1-DA44-43C0-B08B-8B23C22D1BE2}">
      <dgm:prSet/>
      <dgm:spPr/>
      <dgm:t>
        <a:bodyPr/>
        <a:lstStyle/>
        <a:p>
          <a:endParaRPr lang="ru-RU"/>
        </a:p>
      </dgm:t>
    </dgm:pt>
    <dgm:pt modelId="{DD607C66-B6B9-4B8E-9FE6-F876623308CA}">
      <dgm:prSet/>
      <dgm:spPr>
        <a:xfrm>
          <a:off x="4844830" y="4987520"/>
          <a:ext cx="1444081" cy="72204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УГМРН</a:t>
          </a:r>
          <a:endParaRPr lang="ru-RU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2033DF5-AE4F-489C-B06F-164A5649874B}" type="parTrans" cxnId="{49A0E5E5-D8CA-4373-BD77-DBC9A803E16C}">
      <dgm:prSet/>
      <dgm:spPr>
        <a:xfrm rot="3384228">
          <a:off x="2486603" y="4072598"/>
          <a:ext cx="303633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3036339" y="11370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E4C912F-0077-49D2-B588-1A4862F52650}" type="sibTrans" cxnId="{49A0E5E5-D8CA-4373-BD77-DBC9A803E16C}">
      <dgm:prSet/>
      <dgm:spPr/>
      <dgm:t>
        <a:bodyPr/>
        <a:lstStyle/>
        <a:p>
          <a:endParaRPr lang="ru-RU"/>
        </a:p>
      </dgm:t>
    </dgm:pt>
    <dgm:pt modelId="{4D29FEB0-ABAA-4BF9-8494-3E8E732D5B71}" type="pres">
      <dgm:prSet presAssocID="{F84B47D9-4969-49FA-A66F-6E5CD5CB67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5F7CB5-2677-411C-AD07-4B0A9F05FD4B}" type="pres">
      <dgm:prSet presAssocID="{A1FB8173-33FB-4716-9F1B-0EF72878DB42}" presName="root1" presStyleCnt="0"/>
      <dgm:spPr/>
    </dgm:pt>
    <dgm:pt modelId="{C51B383A-C423-47A3-B7D1-6C1ECAACF4ED}" type="pres">
      <dgm:prSet presAssocID="{A1FB8173-33FB-4716-9F1B-0EF72878DB42}" presName="LevelOneTextNode" presStyleLbl="node0" presStyleIdx="0" presStyleCnt="1" custScaleX="208597" custScaleY="168856" custLinFactNeighborX="-76345" custLinFactNeighborY="-5277">
        <dgm:presLayoutVars>
          <dgm:chPref val="3"/>
        </dgm:presLayoutVars>
      </dgm:prSet>
      <dgm:spPr/>
    </dgm:pt>
    <dgm:pt modelId="{92F0EF4E-9E14-4631-92B3-F4BAEFEDF7D3}" type="pres">
      <dgm:prSet presAssocID="{A1FB8173-33FB-4716-9F1B-0EF72878DB42}" presName="level2hierChild" presStyleCnt="0"/>
      <dgm:spPr/>
    </dgm:pt>
    <dgm:pt modelId="{080ADD0B-4493-43F4-BDDD-E58CF2E8109F}" type="pres">
      <dgm:prSet presAssocID="{B2184481-DA87-4ABB-99D5-82C5B0897A75}" presName="conn2-1" presStyleLbl="parChTrans1D2" presStyleIdx="0" presStyleCnt="7"/>
      <dgm:spPr/>
    </dgm:pt>
    <dgm:pt modelId="{86614FC3-C0C2-4333-9E43-CF1338D629AE}" type="pres">
      <dgm:prSet presAssocID="{B2184481-DA87-4ABB-99D5-82C5B0897A75}" presName="connTx" presStyleLbl="parChTrans1D2" presStyleIdx="0" presStyleCnt="7"/>
      <dgm:spPr/>
    </dgm:pt>
    <dgm:pt modelId="{33E9F1B3-4706-4471-85FA-46D688BB4B88}" type="pres">
      <dgm:prSet presAssocID="{067ABDFC-8643-4680-8360-F4029B32ACB9}" presName="root2" presStyleCnt="0"/>
      <dgm:spPr/>
    </dgm:pt>
    <dgm:pt modelId="{32099BEB-683C-4E6D-84DE-CBE702983682}" type="pres">
      <dgm:prSet presAssocID="{067ABDFC-8643-4680-8360-F4029B32ACB9}" presName="LevelTwoTextNode" presStyleLbl="node2" presStyleIdx="0" presStyleCnt="7">
        <dgm:presLayoutVars>
          <dgm:chPref val="3"/>
        </dgm:presLayoutVars>
      </dgm:prSet>
      <dgm:spPr/>
    </dgm:pt>
    <dgm:pt modelId="{27FED285-5590-46B8-8973-7A2F8D4A3396}" type="pres">
      <dgm:prSet presAssocID="{067ABDFC-8643-4680-8360-F4029B32ACB9}" presName="level3hierChild" presStyleCnt="0"/>
      <dgm:spPr/>
    </dgm:pt>
    <dgm:pt modelId="{8CFE080B-F214-448C-BA07-09BD79537F5F}" type="pres">
      <dgm:prSet presAssocID="{B43B47D4-2E9F-469F-BF5F-8582CD231317}" presName="conn2-1" presStyleLbl="parChTrans1D2" presStyleIdx="1" presStyleCnt="7"/>
      <dgm:spPr/>
    </dgm:pt>
    <dgm:pt modelId="{4B92DF93-18F5-4B1A-9FEA-ED057E292C54}" type="pres">
      <dgm:prSet presAssocID="{B43B47D4-2E9F-469F-BF5F-8582CD231317}" presName="connTx" presStyleLbl="parChTrans1D2" presStyleIdx="1" presStyleCnt="7"/>
      <dgm:spPr/>
    </dgm:pt>
    <dgm:pt modelId="{5D7C23D7-93EA-4CC7-8383-E3BC419238DD}" type="pres">
      <dgm:prSet presAssocID="{091DC673-B62E-49DF-9F67-47B382B6C178}" presName="root2" presStyleCnt="0"/>
      <dgm:spPr/>
    </dgm:pt>
    <dgm:pt modelId="{675AFF90-8024-4D33-8D42-1F4B18446432}" type="pres">
      <dgm:prSet presAssocID="{091DC673-B62E-49DF-9F67-47B382B6C178}" presName="LevelTwoTextNode" presStyleLbl="node2" presStyleIdx="1" presStyleCnt="7">
        <dgm:presLayoutVars>
          <dgm:chPref val="3"/>
        </dgm:presLayoutVars>
      </dgm:prSet>
      <dgm:spPr/>
    </dgm:pt>
    <dgm:pt modelId="{7BD56A23-793A-4634-94FD-09611C0D6993}" type="pres">
      <dgm:prSet presAssocID="{091DC673-B62E-49DF-9F67-47B382B6C178}" presName="level3hierChild" presStyleCnt="0"/>
      <dgm:spPr/>
    </dgm:pt>
    <dgm:pt modelId="{F97E9E85-CE94-4BAC-80BA-679D8811F9D4}" type="pres">
      <dgm:prSet presAssocID="{5A7C6207-3F40-408C-BF35-75C0988FD5BB}" presName="conn2-1" presStyleLbl="parChTrans1D2" presStyleIdx="2" presStyleCnt="7"/>
      <dgm:spPr/>
    </dgm:pt>
    <dgm:pt modelId="{D066532A-15B1-4697-A1A9-F7A7F09A2550}" type="pres">
      <dgm:prSet presAssocID="{5A7C6207-3F40-408C-BF35-75C0988FD5BB}" presName="connTx" presStyleLbl="parChTrans1D2" presStyleIdx="2" presStyleCnt="7"/>
      <dgm:spPr/>
    </dgm:pt>
    <dgm:pt modelId="{7BA7B465-1E11-4FFF-B726-90368C29A481}" type="pres">
      <dgm:prSet presAssocID="{45568908-9510-4936-880A-267A301DD441}" presName="root2" presStyleCnt="0"/>
      <dgm:spPr/>
    </dgm:pt>
    <dgm:pt modelId="{3D1D09AE-2EE0-43D6-B59C-2A854115EAFB}" type="pres">
      <dgm:prSet presAssocID="{45568908-9510-4936-880A-267A301DD441}" presName="LevelTwoTextNode" presStyleLbl="node2" presStyleIdx="2" presStyleCnt="7">
        <dgm:presLayoutVars>
          <dgm:chPref val="3"/>
        </dgm:presLayoutVars>
      </dgm:prSet>
      <dgm:spPr/>
    </dgm:pt>
    <dgm:pt modelId="{E352532F-F2F7-4FA6-A1A5-7C481382E761}" type="pres">
      <dgm:prSet presAssocID="{45568908-9510-4936-880A-267A301DD441}" presName="level3hierChild" presStyleCnt="0"/>
      <dgm:spPr/>
    </dgm:pt>
    <dgm:pt modelId="{DCD3122C-53E1-40F7-9F20-E1D1E36BAEF1}" type="pres">
      <dgm:prSet presAssocID="{DF10D6C8-3112-4557-BAC8-5BBB68D46AFF}" presName="conn2-1" presStyleLbl="parChTrans1D2" presStyleIdx="3" presStyleCnt="7"/>
      <dgm:spPr/>
    </dgm:pt>
    <dgm:pt modelId="{B8F9DC2C-6EA5-4B51-9127-A776628D31F1}" type="pres">
      <dgm:prSet presAssocID="{DF10D6C8-3112-4557-BAC8-5BBB68D46AFF}" presName="connTx" presStyleLbl="parChTrans1D2" presStyleIdx="3" presStyleCnt="7"/>
      <dgm:spPr/>
    </dgm:pt>
    <dgm:pt modelId="{07AC41F2-DDD2-4FE0-AE35-0CA5E846EFD3}" type="pres">
      <dgm:prSet presAssocID="{B6A91038-AC15-4CF5-A05B-3724FC428463}" presName="root2" presStyleCnt="0"/>
      <dgm:spPr/>
    </dgm:pt>
    <dgm:pt modelId="{5F8C1E0E-082E-4F30-8F9E-AD674AA4EFBE}" type="pres">
      <dgm:prSet presAssocID="{B6A91038-AC15-4CF5-A05B-3724FC428463}" presName="LevelTwoTextNode" presStyleLbl="node2" presStyleIdx="3" presStyleCnt="7">
        <dgm:presLayoutVars>
          <dgm:chPref val="3"/>
        </dgm:presLayoutVars>
      </dgm:prSet>
      <dgm:spPr/>
    </dgm:pt>
    <dgm:pt modelId="{26268C08-332A-4F2C-BF12-B98928461795}" type="pres">
      <dgm:prSet presAssocID="{B6A91038-AC15-4CF5-A05B-3724FC428463}" presName="level3hierChild" presStyleCnt="0"/>
      <dgm:spPr/>
    </dgm:pt>
    <dgm:pt modelId="{2AE9BE6B-BEB6-4EF7-92FD-428CD824273C}" type="pres">
      <dgm:prSet presAssocID="{6850F705-88C0-4CF6-87DC-F5C9C2F6A44D}" presName="conn2-1" presStyleLbl="parChTrans1D2" presStyleIdx="4" presStyleCnt="7"/>
      <dgm:spPr/>
    </dgm:pt>
    <dgm:pt modelId="{DB764B5C-C069-4E17-98A5-EA2348AD3CF7}" type="pres">
      <dgm:prSet presAssocID="{6850F705-88C0-4CF6-87DC-F5C9C2F6A44D}" presName="connTx" presStyleLbl="parChTrans1D2" presStyleIdx="4" presStyleCnt="7"/>
      <dgm:spPr/>
    </dgm:pt>
    <dgm:pt modelId="{B51FBE0A-629E-45C0-9B1A-814186DACAB4}" type="pres">
      <dgm:prSet presAssocID="{81595371-BFEB-4116-ADF6-00C1DADE4EB3}" presName="root2" presStyleCnt="0"/>
      <dgm:spPr/>
    </dgm:pt>
    <dgm:pt modelId="{8092FF72-447D-4087-86AD-AE3584C9D546}" type="pres">
      <dgm:prSet presAssocID="{81595371-BFEB-4116-ADF6-00C1DADE4EB3}" presName="LevelTwoTextNode" presStyleLbl="node2" presStyleIdx="4" presStyleCnt="7">
        <dgm:presLayoutVars>
          <dgm:chPref val="3"/>
        </dgm:presLayoutVars>
      </dgm:prSet>
      <dgm:spPr/>
    </dgm:pt>
    <dgm:pt modelId="{FDC36287-759D-46B7-8A1F-9BA4F18A5C2E}" type="pres">
      <dgm:prSet presAssocID="{81595371-BFEB-4116-ADF6-00C1DADE4EB3}" presName="level3hierChild" presStyleCnt="0"/>
      <dgm:spPr/>
    </dgm:pt>
    <dgm:pt modelId="{B4D35279-7F75-4379-831E-C0F16EF8ED2A}" type="pres">
      <dgm:prSet presAssocID="{B5247A67-AC95-44C3-85F4-B08087B946DE}" presName="conn2-1" presStyleLbl="parChTrans1D2" presStyleIdx="5" presStyleCnt="7"/>
      <dgm:spPr/>
    </dgm:pt>
    <dgm:pt modelId="{38D5E77D-1ADF-47CE-A098-C449FC206610}" type="pres">
      <dgm:prSet presAssocID="{B5247A67-AC95-44C3-85F4-B08087B946DE}" presName="connTx" presStyleLbl="parChTrans1D2" presStyleIdx="5" presStyleCnt="7"/>
      <dgm:spPr/>
    </dgm:pt>
    <dgm:pt modelId="{0C689762-9A28-4BBA-94E8-520D24C30541}" type="pres">
      <dgm:prSet presAssocID="{1BB7E761-B9CD-4F84-B987-0594B5C2CA2F}" presName="root2" presStyleCnt="0"/>
      <dgm:spPr/>
    </dgm:pt>
    <dgm:pt modelId="{E4188416-DD21-4891-9089-86DEEFAF552A}" type="pres">
      <dgm:prSet presAssocID="{1BB7E761-B9CD-4F84-B987-0594B5C2CA2F}" presName="LevelTwoTextNode" presStyleLbl="node2" presStyleIdx="5" presStyleCnt="7">
        <dgm:presLayoutVars>
          <dgm:chPref val="3"/>
        </dgm:presLayoutVars>
      </dgm:prSet>
      <dgm:spPr/>
    </dgm:pt>
    <dgm:pt modelId="{E5649E88-8536-40A5-AB1E-B9D917DF1274}" type="pres">
      <dgm:prSet presAssocID="{1BB7E761-B9CD-4F84-B987-0594B5C2CA2F}" presName="level3hierChild" presStyleCnt="0"/>
      <dgm:spPr/>
    </dgm:pt>
    <dgm:pt modelId="{4172D7F9-2B1D-45CF-A219-5713AEF62C22}" type="pres">
      <dgm:prSet presAssocID="{62033DF5-AE4F-489C-B06F-164A5649874B}" presName="conn2-1" presStyleLbl="parChTrans1D2" presStyleIdx="6" presStyleCnt="7"/>
      <dgm:spPr/>
    </dgm:pt>
    <dgm:pt modelId="{07BAF38A-91C5-486C-A79B-DB622BF92FF7}" type="pres">
      <dgm:prSet presAssocID="{62033DF5-AE4F-489C-B06F-164A5649874B}" presName="connTx" presStyleLbl="parChTrans1D2" presStyleIdx="6" presStyleCnt="7"/>
      <dgm:spPr/>
    </dgm:pt>
    <dgm:pt modelId="{95F7B5FC-F7DD-4852-8243-8DE9E1972B65}" type="pres">
      <dgm:prSet presAssocID="{DD607C66-B6B9-4B8E-9FE6-F876623308CA}" presName="root2" presStyleCnt="0"/>
      <dgm:spPr/>
    </dgm:pt>
    <dgm:pt modelId="{E70A2480-1340-445D-B546-98C6EA230CC3}" type="pres">
      <dgm:prSet presAssocID="{DD607C66-B6B9-4B8E-9FE6-F876623308CA}" presName="LevelTwoTextNode" presStyleLbl="node2" presStyleIdx="6" presStyleCnt="7">
        <dgm:presLayoutVars>
          <dgm:chPref val="3"/>
        </dgm:presLayoutVars>
      </dgm:prSet>
      <dgm:spPr/>
    </dgm:pt>
    <dgm:pt modelId="{89CB10F8-9D7E-44D9-8697-F5E59A68BF15}" type="pres">
      <dgm:prSet presAssocID="{DD607C66-B6B9-4B8E-9FE6-F876623308CA}" presName="level3hierChild" presStyleCnt="0"/>
      <dgm:spPr/>
    </dgm:pt>
  </dgm:ptLst>
  <dgm:cxnLst>
    <dgm:cxn modelId="{A6CE4D07-3C40-4405-AF46-273281F1856D}" type="presOf" srcId="{DF10D6C8-3112-4557-BAC8-5BBB68D46AFF}" destId="{B8F9DC2C-6EA5-4B51-9127-A776628D31F1}" srcOrd="1" destOrd="0" presId="urn:microsoft.com/office/officeart/2005/8/layout/hierarchy2"/>
    <dgm:cxn modelId="{9F20950A-A782-41AB-BA54-F600E857C1E3}" type="presOf" srcId="{091DC673-B62E-49DF-9F67-47B382B6C178}" destId="{675AFF90-8024-4D33-8D42-1F4B18446432}" srcOrd="0" destOrd="0" presId="urn:microsoft.com/office/officeart/2005/8/layout/hierarchy2"/>
    <dgm:cxn modelId="{98E1A90B-D055-4F42-B6EB-E93EB3E52E4B}" srcId="{F84B47D9-4969-49FA-A66F-6E5CD5CB6789}" destId="{A1FB8173-33FB-4716-9F1B-0EF72878DB42}" srcOrd="0" destOrd="0" parTransId="{EBB46181-14B1-4500-A439-4DE6AB15E59E}" sibTransId="{E751090C-D7AE-4D25-A29F-0949C0EAB314}"/>
    <dgm:cxn modelId="{C13BA90D-5139-49DA-BF84-84F33EC474A4}" type="presOf" srcId="{B43B47D4-2E9F-469F-BF5F-8582CD231317}" destId="{4B92DF93-18F5-4B1A-9FEA-ED057E292C54}" srcOrd="1" destOrd="0" presId="urn:microsoft.com/office/officeart/2005/8/layout/hierarchy2"/>
    <dgm:cxn modelId="{2B090F1D-9E77-4112-87AB-4A52B68AEEF8}" type="presOf" srcId="{A1FB8173-33FB-4716-9F1B-0EF72878DB42}" destId="{C51B383A-C423-47A3-B7D1-6C1ECAACF4ED}" srcOrd="0" destOrd="0" presId="urn:microsoft.com/office/officeart/2005/8/layout/hierarchy2"/>
    <dgm:cxn modelId="{4DFDB923-8581-485D-9903-D8E70FFD6F95}" type="presOf" srcId="{1BB7E761-B9CD-4F84-B987-0594B5C2CA2F}" destId="{E4188416-DD21-4891-9089-86DEEFAF552A}" srcOrd="0" destOrd="0" presId="urn:microsoft.com/office/officeart/2005/8/layout/hierarchy2"/>
    <dgm:cxn modelId="{90634730-4678-43F7-8711-582A0424EC85}" type="presOf" srcId="{45568908-9510-4936-880A-267A301DD441}" destId="{3D1D09AE-2EE0-43D6-B59C-2A854115EAFB}" srcOrd="0" destOrd="0" presId="urn:microsoft.com/office/officeart/2005/8/layout/hierarchy2"/>
    <dgm:cxn modelId="{9924393D-D2AC-4F68-8F6C-1E6041F00DF2}" type="presOf" srcId="{B2184481-DA87-4ABB-99D5-82C5B0897A75}" destId="{080ADD0B-4493-43F4-BDDD-E58CF2E8109F}" srcOrd="0" destOrd="0" presId="urn:microsoft.com/office/officeart/2005/8/layout/hierarchy2"/>
    <dgm:cxn modelId="{5175343E-E4A9-42B8-AA18-9CFC19A882C9}" type="presOf" srcId="{62033DF5-AE4F-489C-B06F-164A5649874B}" destId="{4172D7F9-2B1D-45CF-A219-5713AEF62C22}" srcOrd="0" destOrd="0" presId="urn:microsoft.com/office/officeart/2005/8/layout/hierarchy2"/>
    <dgm:cxn modelId="{7868405B-0D9B-4B95-BF2A-E34CB15E56C0}" type="presOf" srcId="{B5247A67-AC95-44C3-85F4-B08087B946DE}" destId="{38D5E77D-1ADF-47CE-A098-C449FC206610}" srcOrd="1" destOrd="0" presId="urn:microsoft.com/office/officeart/2005/8/layout/hierarchy2"/>
    <dgm:cxn modelId="{374D5A46-91E4-4563-93DE-400CAA74D0FD}" srcId="{A1FB8173-33FB-4716-9F1B-0EF72878DB42}" destId="{45568908-9510-4936-880A-267A301DD441}" srcOrd="2" destOrd="0" parTransId="{5A7C6207-3F40-408C-BF35-75C0988FD5BB}" sibTransId="{82BFD889-37DF-4FB3-B676-EB803468A3E1}"/>
    <dgm:cxn modelId="{70DC7C6A-52B4-4B8C-BD1D-A4E685BFEF62}" type="presOf" srcId="{81595371-BFEB-4116-ADF6-00C1DADE4EB3}" destId="{8092FF72-447D-4087-86AD-AE3584C9D546}" srcOrd="0" destOrd="0" presId="urn:microsoft.com/office/officeart/2005/8/layout/hierarchy2"/>
    <dgm:cxn modelId="{A3A6056B-ABA3-487A-A732-AD0BA086ED03}" type="presOf" srcId="{B6A91038-AC15-4CF5-A05B-3724FC428463}" destId="{5F8C1E0E-082E-4F30-8F9E-AD674AA4EFBE}" srcOrd="0" destOrd="0" presId="urn:microsoft.com/office/officeart/2005/8/layout/hierarchy2"/>
    <dgm:cxn modelId="{39913B74-C6D9-4D97-A4AB-ECF4B36563F1}" type="presOf" srcId="{067ABDFC-8643-4680-8360-F4029B32ACB9}" destId="{32099BEB-683C-4E6D-84DE-CBE702983682}" srcOrd="0" destOrd="0" presId="urn:microsoft.com/office/officeart/2005/8/layout/hierarchy2"/>
    <dgm:cxn modelId="{D41D1B56-CEC2-48C7-B994-B41AA233DE7A}" type="presOf" srcId="{62033DF5-AE4F-489C-B06F-164A5649874B}" destId="{07BAF38A-91C5-486C-A79B-DB622BF92FF7}" srcOrd="1" destOrd="0" presId="urn:microsoft.com/office/officeart/2005/8/layout/hierarchy2"/>
    <dgm:cxn modelId="{D9DCE59B-8653-4534-AF57-0FD9F3A48B98}" type="presOf" srcId="{B5247A67-AC95-44C3-85F4-B08087B946DE}" destId="{B4D35279-7F75-4379-831E-C0F16EF8ED2A}" srcOrd="0" destOrd="0" presId="urn:microsoft.com/office/officeart/2005/8/layout/hierarchy2"/>
    <dgm:cxn modelId="{AB05069D-2669-43BB-97B2-1896D224CF3D}" type="presOf" srcId="{B2184481-DA87-4ABB-99D5-82C5B0897A75}" destId="{86614FC3-C0C2-4333-9E43-CF1338D629AE}" srcOrd="1" destOrd="0" presId="urn:microsoft.com/office/officeart/2005/8/layout/hierarchy2"/>
    <dgm:cxn modelId="{1CCB869D-AEEF-41F7-8AFB-6228A17FDB35}" type="presOf" srcId="{5A7C6207-3F40-408C-BF35-75C0988FD5BB}" destId="{F97E9E85-CE94-4BAC-80BA-679D8811F9D4}" srcOrd="0" destOrd="0" presId="urn:microsoft.com/office/officeart/2005/8/layout/hierarchy2"/>
    <dgm:cxn modelId="{C56376A0-466A-443E-A68E-BD87D11A0139}" srcId="{A1FB8173-33FB-4716-9F1B-0EF72878DB42}" destId="{81595371-BFEB-4116-ADF6-00C1DADE4EB3}" srcOrd="4" destOrd="0" parTransId="{6850F705-88C0-4CF6-87DC-F5C9C2F6A44D}" sibTransId="{1ECEF5D0-13BF-4202-B961-3B26468430B4}"/>
    <dgm:cxn modelId="{903242AD-6786-499B-963C-A71B48771DD1}" type="presOf" srcId="{6850F705-88C0-4CF6-87DC-F5C9C2F6A44D}" destId="{2AE9BE6B-BEB6-4EF7-92FD-428CD824273C}" srcOrd="0" destOrd="0" presId="urn:microsoft.com/office/officeart/2005/8/layout/hierarchy2"/>
    <dgm:cxn modelId="{28C680B1-DA44-43C0-B08B-8B23C22D1BE2}" srcId="{A1FB8173-33FB-4716-9F1B-0EF72878DB42}" destId="{1BB7E761-B9CD-4F84-B987-0594B5C2CA2F}" srcOrd="5" destOrd="0" parTransId="{B5247A67-AC95-44C3-85F4-B08087B946DE}" sibTransId="{4823D3CE-EBBE-4134-9CA2-239B007D58B6}"/>
    <dgm:cxn modelId="{01B6BEBA-2877-4133-B04E-5013E18855D4}" srcId="{A1FB8173-33FB-4716-9F1B-0EF72878DB42}" destId="{067ABDFC-8643-4680-8360-F4029B32ACB9}" srcOrd="0" destOrd="0" parTransId="{B2184481-DA87-4ABB-99D5-82C5B0897A75}" sibTransId="{3711CCD4-0A8F-4DCA-8295-110C7209CAC9}"/>
    <dgm:cxn modelId="{D39B9CC0-1743-48CE-A9F5-B9086640D9F2}" type="presOf" srcId="{DD607C66-B6B9-4B8E-9FE6-F876623308CA}" destId="{E70A2480-1340-445D-B546-98C6EA230CC3}" srcOrd="0" destOrd="0" presId="urn:microsoft.com/office/officeart/2005/8/layout/hierarchy2"/>
    <dgm:cxn modelId="{739CFAC9-8CF6-45F7-9D45-B75BFECA9253}" srcId="{A1FB8173-33FB-4716-9F1B-0EF72878DB42}" destId="{091DC673-B62E-49DF-9F67-47B382B6C178}" srcOrd="1" destOrd="0" parTransId="{B43B47D4-2E9F-469F-BF5F-8582CD231317}" sibTransId="{6EA72663-8244-4844-BC37-A32657FC86DE}"/>
    <dgm:cxn modelId="{118C7AD3-A83C-4379-946F-77950D792A66}" type="presOf" srcId="{5A7C6207-3F40-408C-BF35-75C0988FD5BB}" destId="{D066532A-15B1-4697-A1A9-F7A7F09A2550}" srcOrd="1" destOrd="0" presId="urn:microsoft.com/office/officeart/2005/8/layout/hierarchy2"/>
    <dgm:cxn modelId="{5FEBEFDF-1990-4871-9251-D29F6C4C5BC2}" type="presOf" srcId="{F84B47D9-4969-49FA-A66F-6E5CD5CB6789}" destId="{4D29FEB0-ABAA-4BF9-8494-3E8E732D5B71}" srcOrd="0" destOrd="0" presId="urn:microsoft.com/office/officeart/2005/8/layout/hierarchy2"/>
    <dgm:cxn modelId="{49A0E5E5-D8CA-4373-BD77-DBC9A803E16C}" srcId="{A1FB8173-33FB-4716-9F1B-0EF72878DB42}" destId="{DD607C66-B6B9-4B8E-9FE6-F876623308CA}" srcOrd="6" destOrd="0" parTransId="{62033DF5-AE4F-489C-B06F-164A5649874B}" sibTransId="{6E4C912F-0077-49D2-B588-1A4862F52650}"/>
    <dgm:cxn modelId="{C23723E7-EEB5-4E6D-AACA-152D29C088C6}" srcId="{A1FB8173-33FB-4716-9F1B-0EF72878DB42}" destId="{B6A91038-AC15-4CF5-A05B-3724FC428463}" srcOrd="3" destOrd="0" parTransId="{DF10D6C8-3112-4557-BAC8-5BBB68D46AFF}" sibTransId="{A950DB9A-C143-47EA-B494-17BCEAB5D38B}"/>
    <dgm:cxn modelId="{B0B0B1E7-9800-4A79-B6F7-6A7A04B757A8}" type="presOf" srcId="{DF10D6C8-3112-4557-BAC8-5BBB68D46AFF}" destId="{DCD3122C-53E1-40F7-9F20-E1D1E36BAEF1}" srcOrd="0" destOrd="0" presId="urn:microsoft.com/office/officeart/2005/8/layout/hierarchy2"/>
    <dgm:cxn modelId="{28C7AEF3-B7B6-408F-8F03-087AEBB097E1}" type="presOf" srcId="{6850F705-88C0-4CF6-87DC-F5C9C2F6A44D}" destId="{DB764B5C-C069-4E17-98A5-EA2348AD3CF7}" srcOrd="1" destOrd="0" presId="urn:microsoft.com/office/officeart/2005/8/layout/hierarchy2"/>
    <dgm:cxn modelId="{330712F4-CDDC-48DC-9164-790909988F16}" type="presOf" srcId="{B43B47D4-2E9F-469F-BF5F-8582CD231317}" destId="{8CFE080B-F214-448C-BA07-09BD79537F5F}" srcOrd="0" destOrd="0" presId="urn:microsoft.com/office/officeart/2005/8/layout/hierarchy2"/>
    <dgm:cxn modelId="{3A572A11-6851-44FC-8A8F-4D9D3BC79382}" type="presParOf" srcId="{4D29FEB0-ABAA-4BF9-8494-3E8E732D5B71}" destId="{EE5F7CB5-2677-411C-AD07-4B0A9F05FD4B}" srcOrd="0" destOrd="0" presId="urn:microsoft.com/office/officeart/2005/8/layout/hierarchy2"/>
    <dgm:cxn modelId="{142A2FFF-64B0-4E6A-B888-9340EC44F9CC}" type="presParOf" srcId="{EE5F7CB5-2677-411C-AD07-4B0A9F05FD4B}" destId="{C51B383A-C423-47A3-B7D1-6C1ECAACF4ED}" srcOrd="0" destOrd="0" presId="urn:microsoft.com/office/officeart/2005/8/layout/hierarchy2"/>
    <dgm:cxn modelId="{6BF04B67-BFF1-400E-9B56-B471E9C97088}" type="presParOf" srcId="{EE5F7CB5-2677-411C-AD07-4B0A9F05FD4B}" destId="{92F0EF4E-9E14-4631-92B3-F4BAEFEDF7D3}" srcOrd="1" destOrd="0" presId="urn:microsoft.com/office/officeart/2005/8/layout/hierarchy2"/>
    <dgm:cxn modelId="{0D7285E4-3E6F-44A5-9F7B-9F77C8B0416C}" type="presParOf" srcId="{92F0EF4E-9E14-4631-92B3-F4BAEFEDF7D3}" destId="{080ADD0B-4493-43F4-BDDD-E58CF2E8109F}" srcOrd="0" destOrd="0" presId="urn:microsoft.com/office/officeart/2005/8/layout/hierarchy2"/>
    <dgm:cxn modelId="{4D13DC83-947C-45B2-90C6-25071F2A6C85}" type="presParOf" srcId="{080ADD0B-4493-43F4-BDDD-E58CF2E8109F}" destId="{86614FC3-C0C2-4333-9E43-CF1338D629AE}" srcOrd="0" destOrd="0" presId="urn:microsoft.com/office/officeart/2005/8/layout/hierarchy2"/>
    <dgm:cxn modelId="{ECBA2D37-E83E-45B0-BF27-23A7C476E70B}" type="presParOf" srcId="{92F0EF4E-9E14-4631-92B3-F4BAEFEDF7D3}" destId="{33E9F1B3-4706-4471-85FA-46D688BB4B88}" srcOrd="1" destOrd="0" presId="urn:microsoft.com/office/officeart/2005/8/layout/hierarchy2"/>
    <dgm:cxn modelId="{5FB46DA6-D91B-401E-8BF6-41D794174987}" type="presParOf" srcId="{33E9F1B3-4706-4471-85FA-46D688BB4B88}" destId="{32099BEB-683C-4E6D-84DE-CBE702983682}" srcOrd="0" destOrd="0" presId="urn:microsoft.com/office/officeart/2005/8/layout/hierarchy2"/>
    <dgm:cxn modelId="{E8A936D2-BA2C-4636-9520-D8F267C3ABF2}" type="presParOf" srcId="{33E9F1B3-4706-4471-85FA-46D688BB4B88}" destId="{27FED285-5590-46B8-8973-7A2F8D4A3396}" srcOrd="1" destOrd="0" presId="urn:microsoft.com/office/officeart/2005/8/layout/hierarchy2"/>
    <dgm:cxn modelId="{9BB9E91E-5068-441F-A392-60380D3A9077}" type="presParOf" srcId="{92F0EF4E-9E14-4631-92B3-F4BAEFEDF7D3}" destId="{8CFE080B-F214-448C-BA07-09BD79537F5F}" srcOrd="2" destOrd="0" presId="urn:microsoft.com/office/officeart/2005/8/layout/hierarchy2"/>
    <dgm:cxn modelId="{18C750FF-ED8D-4FCD-94B6-20755AFE1ABF}" type="presParOf" srcId="{8CFE080B-F214-448C-BA07-09BD79537F5F}" destId="{4B92DF93-18F5-4B1A-9FEA-ED057E292C54}" srcOrd="0" destOrd="0" presId="urn:microsoft.com/office/officeart/2005/8/layout/hierarchy2"/>
    <dgm:cxn modelId="{F66201E1-601E-49B0-B605-F0278029818C}" type="presParOf" srcId="{92F0EF4E-9E14-4631-92B3-F4BAEFEDF7D3}" destId="{5D7C23D7-93EA-4CC7-8383-E3BC419238DD}" srcOrd="3" destOrd="0" presId="urn:microsoft.com/office/officeart/2005/8/layout/hierarchy2"/>
    <dgm:cxn modelId="{A6C3A2EE-7E7B-49EE-B4A7-87C0FB9BAB7D}" type="presParOf" srcId="{5D7C23D7-93EA-4CC7-8383-E3BC419238DD}" destId="{675AFF90-8024-4D33-8D42-1F4B18446432}" srcOrd="0" destOrd="0" presId="urn:microsoft.com/office/officeart/2005/8/layout/hierarchy2"/>
    <dgm:cxn modelId="{DE63886D-C4EA-4B0C-94E5-FFDCAC3E479D}" type="presParOf" srcId="{5D7C23D7-93EA-4CC7-8383-E3BC419238DD}" destId="{7BD56A23-793A-4634-94FD-09611C0D6993}" srcOrd="1" destOrd="0" presId="urn:microsoft.com/office/officeart/2005/8/layout/hierarchy2"/>
    <dgm:cxn modelId="{9B631ACA-F251-4EE7-9CFC-DE543119158E}" type="presParOf" srcId="{92F0EF4E-9E14-4631-92B3-F4BAEFEDF7D3}" destId="{F97E9E85-CE94-4BAC-80BA-679D8811F9D4}" srcOrd="4" destOrd="0" presId="urn:microsoft.com/office/officeart/2005/8/layout/hierarchy2"/>
    <dgm:cxn modelId="{3DFD4F69-019E-4A33-B35B-88D714B80E31}" type="presParOf" srcId="{F97E9E85-CE94-4BAC-80BA-679D8811F9D4}" destId="{D066532A-15B1-4697-A1A9-F7A7F09A2550}" srcOrd="0" destOrd="0" presId="urn:microsoft.com/office/officeart/2005/8/layout/hierarchy2"/>
    <dgm:cxn modelId="{9399B068-F53D-4E7B-ACF9-D59CB1117CED}" type="presParOf" srcId="{92F0EF4E-9E14-4631-92B3-F4BAEFEDF7D3}" destId="{7BA7B465-1E11-4FFF-B726-90368C29A481}" srcOrd="5" destOrd="0" presId="urn:microsoft.com/office/officeart/2005/8/layout/hierarchy2"/>
    <dgm:cxn modelId="{D7E98BC8-008F-4AC3-851C-428259F732B0}" type="presParOf" srcId="{7BA7B465-1E11-4FFF-B726-90368C29A481}" destId="{3D1D09AE-2EE0-43D6-B59C-2A854115EAFB}" srcOrd="0" destOrd="0" presId="urn:microsoft.com/office/officeart/2005/8/layout/hierarchy2"/>
    <dgm:cxn modelId="{F05045FE-00C4-4E8C-85BD-CB18B002EF90}" type="presParOf" srcId="{7BA7B465-1E11-4FFF-B726-90368C29A481}" destId="{E352532F-F2F7-4FA6-A1A5-7C481382E761}" srcOrd="1" destOrd="0" presId="urn:microsoft.com/office/officeart/2005/8/layout/hierarchy2"/>
    <dgm:cxn modelId="{176BC20B-477E-4871-93D8-DB11039C91A4}" type="presParOf" srcId="{92F0EF4E-9E14-4631-92B3-F4BAEFEDF7D3}" destId="{DCD3122C-53E1-40F7-9F20-E1D1E36BAEF1}" srcOrd="6" destOrd="0" presId="urn:microsoft.com/office/officeart/2005/8/layout/hierarchy2"/>
    <dgm:cxn modelId="{A8C74997-3DEA-42DD-BDCD-6163521A32CA}" type="presParOf" srcId="{DCD3122C-53E1-40F7-9F20-E1D1E36BAEF1}" destId="{B8F9DC2C-6EA5-4B51-9127-A776628D31F1}" srcOrd="0" destOrd="0" presId="urn:microsoft.com/office/officeart/2005/8/layout/hierarchy2"/>
    <dgm:cxn modelId="{F42627CF-A4F9-47E8-AC7A-29AA238B9A3C}" type="presParOf" srcId="{92F0EF4E-9E14-4631-92B3-F4BAEFEDF7D3}" destId="{07AC41F2-DDD2-4FE0-AE35-0CA5E846EFD3}" srcOrd="7" destOrd="0" presId="urn:microsoft.com/office/officeart/2005/8/layout/hierarchy2"/>
    <dgm:cxn modelId="{F20F8116-AD7A-4708-BDF8-0DA60FE80696}" type="presParOf" srcId="{07AC41F2-DDD2-4FE0-AE35-0CA5E846EFD3}" destId="{5F8C1E0E-082E-4F30-8F9E-AD674AA4EFBE}" srcOrd="0" destOrd="0" presId="urn:microsoft.com/office/officeart/2005/8/layout/hierarchy2"/>
    <dgm:cxn modelId="{3B7EAC67-F3B8-4941-90EB-75E2B5B2EFDD}" type="presParOf" srcId="{07AC41F2-DDD2-4FE0-AE35-0CA5E846EFD3}" destId="{26268C08-332A-4F2C-BF12-B98928461795}" srcOrd="1" destOrd="0" presId="urn:microsoft.com/office/officeart/2005/8/layout/hierarchy2"/>
    <dgm:cxn modelId="{1A731DD8-F8F7-4944-A50F-BDA3B0D784A4}" type="presParOf" srcId="{92F0EF4E-9E14-4631-92B3-F4BAEFEDF7D3}" destId="{2AE9BE6B-BEB6-4EF7-92FD-428CD824273C}" srcOrd="8" destOrd="0" presId="urn:microsoft.com/office/officeart/2005/8/layout/hierarchy2"/>
    <dgm:cxn modelId="{E9C11274-8BE6-44F6-AE36-6DD1B1931A2C}" type="presParOf" srcId="{2AE9BE6B-BEB6-4EF7-92FD-428CD824273C}" destId="{DB764B5C-C069-4E17-98A5-EA2348AD3CF7}" srcOrd="0" destOrd="0" presId="urn:microsoft.com/office/officeart/2005/8/layout/hierarchy2"/>
    <dgm:cxn modelId="{3D834354-9F7E-4F67-BBA0-FDD8D2AC49B8}" type="presParOf" srcId="{92F0EF4E-9E14-4631-92B3-F4BAEFEDF7D3}" destId="{B51FBE0A-629E-45C0-9B1A-814186DACAB4}" srcOrd="9" destOrd="0" presId="urn:microsoft.com/office/officeart/2005/8/layout/hierarchy2"/>
    <dgm:cxn modelId="{B3744D3D-A954-4855-BF75-C08C7923BA06}" type="presParOf" srcId="{B51FBE0A-629E-45C0-9B1A-814186DACAB4}" destId="{8092FF72-447D-4087-86AD-AE3584C9D546}" srcOrd="0" destOrd="0" presId="urn:microsoft.com/office/officeart/2005/8/layout/hierarchy2"/>
    <dgm:cxn modelId="{F34C9B2F-4BBA-48E6-8407-9387830F3EB0}" type="presParOf" srcId="{B51FBE0A-629E-45C0-9B1A-814186DACAB4}" destId="{FDC36287-759D-46B7-8A1F-9BA4F18A5C2E}" srcOrd="1" destOrd="0" presId="urn:microsoft.com/office/officeart/2005/8/layout/hierarchy2"/>
    <dgm:cxn modelId="{D3426F68-48DE-42F7-BC1A-8D2CBD6C5799}" type="presParOf" srcId="{92F0EF4E-9E14-4631-92B3-F4BAEFEDF7D3}" destId="{B4D35279-7F75-4379-831E-C0F16EF8ED2A}" srcOrd="10" destOrd="0" presId="urn:microsoft.com/office/officeart/2005/8/layout/hierarchy2"/>
    <dgm:cxn modelId="{42EB8965-129D-41E8-926C-327AD7F917B7}" type="presParOf" srcId="{B4D35279-7F75-4379-831E-C0F16EF8ED2A}" destId="{38D5E77D-1ADF-47CE-A098-C449FC206610}" srcOrd="0" destOrd="0" presId="urn:microsoft.com/office/officeart/2005/8/layout/hierarchy2"/>
    <dgm:cxn modelId="{96E0144B-8397-485D-814F-90CFAB4EFE05}" type="presParOf" srcId="{92F0EF4E-9E14-4631-92B3-F4BAEFEDF7D3}" destId="{0C689762-9A28-4BBA-94E8-520D24C30541}" srcOrd="11" destOrd="0" presId="urn:microsoft.com/office/officeart/2005/8/layout/hierarchy2"/>
    <dgm:cxn modelId="{ECBC90E2-4E1A-42A7-8C82-6F9F45192F2C}" type="presParOf" srcId="{0C689762-9A28-4BBA-94E8-520D24C30541}" destId="{E4188416-DD21-4891-9089-86DEEFAF552A}" srcOrd="0" destOrd="0" presId="urn:microsoft.com/office/officeart/2005/8/layout/hierarchy2"/>
    <dgm:cxn modelId="{1DD491F5-2DBF-4A5C-A5E8-699E3EE7A950}" type="presParOf" srcId="{0C689762-9A28-4BBA-94E8-520D24C30541}" destId="{E5649E88-8536-40A5-AB1E-B9D917DF1274}" srcOrd="1" destOrd="0" presId="urn:microsoft.com/office/officeart/2005/8/layout/hierarchy2"/>
    <dgm:cxn modelId="{52348FCE-CA92-4843-9385-46D4F0045FE8}" type="presParOf" srcId="{92F0EF4E-9E14-4631-92B3-F4BAEFEDF7D3}" destId="{4172D7F9-2B1D-45CF-A219-5713AEF62C22}" srcOrd="12" destOrd="0" presId="urn:microsoft.com/office/officeart/2005/8/layout/hierarchy2"/>
    <dgm:cxn modelId="{5D242EA8-501D-44FC-8A00-304F97BB464C}" type="presParOf" srcId="{4172D7F9-2B1D-45CF-A219-5713AEF62C22}" destId="{07BAF38A-91C5-486C-A79B-DB622BF92FF7}" srcOrd="0" destOrd="0" presId="urn:microsoft.com/office/officeart/2005/8/layout/hierarchy2"/>
    <dgm:cxn modelId="{2D8DD8AB-B068-455E-B9CC-9F88470E9949}" type="presParOf" srcId="{92F0EF4E-9E14-4631-92B3-F4BAEFEDF7D3}" destId="{95F7B5FC-F7DD-4852-8243-8DE9E1972B65}" srcOrd="13" destOrd="0" presId="urn:microsoft.com/office/officeart/2005/8/layout/hierarchy2"/>
    <dgm:cxn modelId="{29B2879B-723F-47F0-AAE8-6DCFACAAC7AD}" type="presParOf" srcId="{95F7B5FC-F7DD-4852-8243-8DE9E1972B65}" destId="{E70A2480-1340-445D-B546-98C6EA230CC3}" srcOrd="0" destOrd="0" presId="urn:microsoft.com/office/officeart/2005/8/layout/hierarchy2"/>
    <dgm:cxn modelId="{472C4B17-8100-4765-B2C8-51794129CC1A}" type="presParOf" srcId="{95F7B5FC-F7DD-4852-8243-8DE9E1972B65}" destId="{89CB10F8-9D7E-44D9-8697-F5E59A68BF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осмотр</a:t>
          </a: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досмотр</a:t>
          </a: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опрос</a:t>
          </a: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48CE-6C99-4825-8EC6-53A092F79BD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экспертиза</a:t>
          </a:r>
        </a:p>
      </dgm:t>
    </dgm:pt>
    <dgm:pt modelId="{21B80A5A-9060-4784-A409-AB679B42217A}" type="par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9DBAC-B112-4D57-861A-E6D99A396CAF}" type="sib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7C2F3-70D0-4458-8C8B-27A467B4FF5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</a:t>
          </a:r>
        </a:p>
      </dgm:t>
    </dgm:pt>
    <dgm:pt modelId="{8DB2A644-F8DA-4812-A545-0225AC9B347B}" type="parTrans" cxnId="{6DD75729-8AF1-4083-801E-515AC6C0CC1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EE65C0-0B5A-4AE4-858A-DFB5BDA79AA5}" type="sibTrans" cxnId="{6DD75729-8AF1-4083-801E-515AC6C0CC1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5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</dgm:pt>
    <dgm:pt modelId="{B878D80D-AD34-4082-8736-54B78BB868D2}" type="pres">
      <dgm:prSet presAssocID="{538C35C6-3556-4242-92B8-D3A0C38E8AEA}" presName="extraNode" presStyleLbl="node1" presStyleIdx="0" presStyleCnt="5"/>
      <dgm:spPr/>
    </dgm:pt>
    <dgm:pt modelId="{E6ECE363-D37A-417B-B104-456C34A7D704}" type="pres">
      <dgm:prSet presAssocID="{538C35C6-3556-4242-92B8-D3A0C38E8AEA}" presName="dstNode" presStyleLbl="node1" presStyleIdx="0" presStyleCnt="5"/>
      <dgm:spPr/>
    </dgm:pt>
    <dgm:pt modelId="{935D6E85-E395-4A7E-A919-23D2B34C1FBC}" type="pres">
      <dgm:prSet presAssocID="{363BBF78-2669-4FDD-A876-B906FD0D68EB}" presName="text_1" presStyleLbl="node1" presStyleIdx="0" presStyleCnt="5">
        <dgm:presLayoutVars>
          <dgm:bulletEnabled val="1"/>
        </dgm:presLayoutVars>
      </dgm:prSet>
      <dgm:spPr/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5">
        <dgm:presLayoutVars>
          <dgm:bulletEnabled val="1"/>
        </dgm:presLayoutVars>
      </dgm:prSet>
      <dgm:spPr/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5">
        <dgm:presLayoutVars>
          <dgm:bulletEnabled val="1"/>
        </dgm:presLayoutVars>
      </dgm:prSet>
      <dgm:spPr/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A3E6D8CC-6026-44E2-8747-68C693487BF5}" type="pres">
      <dgm:prSet presAssocID="{998948CE-6C99-4825-8EC6-53A092F79BD0}" presName="text_4" presStyleLbl="node1" presStyleIdx="3" presStyleCnt="5">
        <dgm:presLayoutVars>
          <dgm:bulletEnabled val="1"/>
        </dgm:presLayoutVars>
      </dgm:prSet>
      <dgm:spPr/>
    </dgm:pt>
    <dgm:pt modelId="{9ED1669F-7302-4966-9965-C6862E450EAF}" type="pres">
      <dgm:prSet presAssocID="{998948CE-6C99-4825-8EC6-53A092F79BD0}" presName="accent_4" presStyleCnt="0"/>
      <dgm:spPr/>
    </dgm:pt>
    <dgm:pt modelId="{147D4B19-E55C-4CA2-BE25-C2E4D43EA055}" type="pres">
      <dgm:prSet presAssocID="{998948CE-6C99-4825-8EC6-53A092F79BD0}" presName="accentRepeatNode" presStyleLbl="solidFgAcc1" presStyleIdx="3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7834AD3F-3667-4D85-85F5-4B3F28A1AA36}" type="pres">
      <dgm:prSet presAssocID="{2607C2F3-70D0-4458-8C8B-27A467B4FF55}" presName="text_5" presStyleLbl="node1" presStyleIdx="4" presStyleCnt="5">
        <dgm:presLayoutVars>
          <dgm:bulletEnabled val="1"/>
        </dgm:presLayoutVars>
      </dgm:prSet>
      <dgm:spPr/>
    </dgm:pt>
    <dgm:pt modelId="{37D63DF5-A38A-47B9-BD42-BD8EFD8DBE94}" type="pres">
      <dgm:prSet presAssocID="{2607C2F3-70D0-4458-8C8B-27A467B4FF55}" presName="accent_5" presStyleCnt="0"/>
      <dgm:spPr/>
    </dgm:pt>
    <dgm:pt modelId="{D2D3684B-F8ED-41E2-BBFE-963ECF56F15A}" type="pres">
      <dgm:prSet presAssocID="{2607C2F3-70D0-4458-8C8B-27A467B4FF55}" presName="accentRepeatNode" presStyleLbl="solidFgAcc1" presStyleIdx="4" presStyleCnt="5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6DD75729-8AF1-4083-801E-515AC6C0CC1B}" srcId="{538C35C6-3556-4242-92B8-D3A0C38E8AEA}" destId="{2607C2F3-70D0-4458-8C8B-27A467B4FF55}" srcOrd="4" destOrd="0" parTransId="{8DB2A644-F8DA-4812-A545-0225AC9B347B}" sibTransId="{98EE65C0-0B5A-4AE4-858A-DFB5BDA79AA5}"/>
    <dgm:cxn modelId="{6A917D32-A80C-45F1-8F56-6AEB014CDFD9}" type="presOf" srcId="{998948CE-6C99-4825-8EC6-53A092F79BD0}" destId="{A3E6D8CC-6026-44E2-8747-68C693487BF5}" srcOrd="0" destOrd="0" presId="urn:microsoft.com/office/officeart/2008/layout/VerticalCurvedList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D3BD19C3-393D-44B6-9533-F5229E33A569}" type="presOf" srcId="{2607C2F3-70D0-4458-8C8B-27A467B4FF55}" destId="{7834AD3F-3667-4D85-85F5-4B3F28A1AA36}" srcOrd="0" destOrd="0" presId="urn:microsoft.com/office/officeart/2008/layout/VerticalCurvedList"/>
    <dgm:cxn modelId="{521DCDC7-2FC2-46DC-AB46-7C6674C39C62}" srcId="{538C35C6-3556-4242-92B8-D3A0C38E8AEA}" destId="{998948CE-6C99-4825-8EC6-53A092F79BD0}" srcOrd="3" destOrd="0" parTransId="{21B80A5A-9060-4784-A409-AB679B42217A}" sibTransId="{5079DBAC-B112-4D57-861A-E6D99A396CAF}"/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  <dgm:cxn modelId="{B7A587EF-E4BC-4631-92F9-27BC4C5ACF2A}" type="presParOf" srcId="{CC89D7B7-FE67-4A24-8BAE-319363296A55}" destId="{A3E6D8CC-6026-44E2-8747-68C693487BF5}" srcOrd="7" destOrd="0" presId="urn:microsoft.com/office/officeart/2008/layout/VerticalCurvedList"/>
    <dgm:cxn modelId="{C05915D5-8582-4168-8478-79A4BECD6B83}" type="presParOf" srcId="{CC89D7B7-FE67-4A24-8BAE-319363296A55}" destId="{9ED1669F-7302-4966-9965-C6862E450EAF}" srcOrd="8" destOrd="0" presId="urn:microsoft.com/office/officeart/2008/layout/VerticalCurvedList"/>
    <dgm:cxn modelId="{76880B3F-FD53-4880-B40B-D2056FEFE1C6}" type="presParOf" srcId="{9ED1669F-7302-4966-9965-C6862E450EAF}" destId="{147D4B19-E55C-4CA2-BE25-C2E4D43EA055}" srcOrd="0" destOrd="0" presId="urn:microsoft.com/office/officeart/2008/layout/VerticalCurvedList"/>
    <dgm:cxn modelId="{90991BF7-43AB-46AD-A181-6443E0406D30}" type="presParOf" srcId="{CC89D7B7-FE67-4A24-8BAE-319363296A55}" destId="{7834AD3F-3667-4D85-85F5-4B3F28A1AA36}" srcOrd="9" destOrd="0" presId="urn:microsoft.com/office/officeart/2008/layout/VerticalCurvedList"/>
    <dgm:cxn modelId="{DC25E171-A478-4C1B-BB7C-73BF95B83898}" type="presParOf" srcId="{CC89D7B7-FE67-4A24-8BAE-319363296A55}" destId="{37D63DF5-A38A-47B9-BD42-BD8EFD8DBE94}" srcOrd="10" destOrd="0" presId="urn:microsoft.com/office/officeart/2008/layout/VerticalCurvedList"/>
    <dgm:cxn modelId="{62B78ADF-74A7-443F-98FC-C1F1772B358D}" type="presParOf" srcId="{37D63DF5-A38A-47B9-BD42-BD8EFD8DBE94}" destId="{D2D3684B-F8ED-41E2-BBFE-963ECF56F1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https://monitoring.gov.ru/infosystems/inspector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https://knd.gov.ru/document/mp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https://t.me/VNE_gj_EAJ/9568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3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</dgm:pt>
    <dgm:pt modelId="{B878D80D-AD34-4082-8736-54B78BB868D2}" type="pres">
      <dgm:prSet presAssocID="{538C35C6-3556-4242-92B8-D3A0C38E8AEA}" presName="extraNode" presStyleLbl="node1" presStyleIdx="0" presStyleCnt="3"/>
      <dgm:spPr/>
    </dgm:pt>
    <dgm:pt modelId="{E6ECE363-D37A-417B-B104-456C34A7D704}" type="pres">
      <dgm:prSet presAssocID="{538C35C6-3556-4242-92B8-D3A0C38E8AEA}" presName="dstNode" presStyleLbl="node1" presStyleIdx="0" presStyleCnt="3"/>
      <dgm:spPr/>
    </dgm:pt>
    <dgm:pt modelId="{935D6E85-E395-4A7E-A919-23D2B34C1FBC}" type="pres">
      <dgm:prSet presAssocID="{363BBF78-2669-4FDD-A876-B906FD0D68EB}" presName="text_1" presStyleLbl="node1" presStyleIdx="0" presStyleCnt="3">
        <dgm:presLayoutVars>
          <dgm:bulletEnabled val="1"/>
        </dgm:presLayoutVars>
      </dgm:prSet>
      <dgm:spPr/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3">
        <dgm:presLayoutVars>
          <dgm:bulletEnabled val="1"/>
        </dgm:presLayoutVars>
      </dgm:prSet>
      <dgm:spPr/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3">
        <dgm:presLayoutVars>
          <dgm:bulletEnabled val="1"/>
        </dgm:presLayoutVars>
      </dgm:prSet>
      <dgm:spPr/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3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1B208F-D900-4287-A10F-2BF5BD06813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70EE2C-94A4-4481-A11A-9CC20DCB4B7E}">
      <dgm:prSet phldrT="[Текст]"/>
      <dgm:spPr>
        <a:xfrm>
          <a:off x="321174" y="216203"/>
          <a:ext cx="6098193" cy="432632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общего пользования – 21 тыс. км</a:t>
          </a:r>
        </a:p>
      </dgm:t>
    </dgm:pt>
    <dgm:pt modelId="{E296C3D9-C57A-46C1-B740-6D271CB8EAB3}" type="parTrans" cxnId="{4E3F9EE5-A50B-48A1-BE73-7984856E334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C4106-2F15-4F79-9861-483B18334192}" type="sibTrans" cxnId="{4E3F9EE5-A50B-48A1-BE73-7984856E334B}">
      <dgm:prSet/>
      <dgm:spPr>
        <a:xfrm>
          <a:off x="-3178100" y="-489102"/>
          <a:ext cx="3790430" cy="3790430"/>
        </a:xfrm>
        <a:prstGeom prst="blockArc">
          <a:avLst>
            <a:gd name="adj1" fmla="val 18900000"/>
            <a:gd name="adj2" fmla="val 2700000"/>
            <a:gd name="adj3" fmla="val 57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94176-8A1C-4DD8-AA45-22CBCFC8B78E}">
      <dgm:prSet phldrT="[Текст]"/>
      <dgm:spPr>
        <a:xfrm>
          <a:off x="569212" y="865265"/>
          <a:ext cx="5850155" cy="432632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необщего пользования – 4 тыс. км</a:t>
          </a:r>
        </a:p>
      </dgm:t>
    </dgm:pt>
    <dgm:pt modelId="{9D0C1978-E13F-495B-BBFF-B1B2B5B8BA7B}" type="parTrans" cxnId="{A1DE6B39-6DBF-4767-A2A1-CCC631115A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758F4F-47C2-40D1-B25A-B264AF195BF5}" type="sibTrans" cxnId="{A1DE6B39-6DBF-4767-A2A1-CCC631115A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898AA-5CF8-40BB-B698-6A8EFBA8AD86}" type="pres">
      <dgm:prSet presAssocID="{131B208F-D900-4287-A10F-2BF5BD06813D}" presName="Name0" presStyleCnt="0">
        <dgm:presLayoutVars>
          <dgm:chMax val="7"/>
          <dgm:chPref val="7"/>
          <dgm:dir/>
        </dgm:presLayoutVars>
      </dgm:prSet>
      <dgm:spPr/>
    </dgm:pt>
    <dgm:pt modelId="{8267C921-1DF8-43E4-90CB-699C3FE7DBDE}" type="pres">
      <dgm:prSet presAssocID="{131B208F-D900-4287-A10F-2BF5BD06813D}" presName="Name1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0C7FE04-33C4-4CC2-8B12-670C82A5D3E4}" type="pres">
      <dgm:prSet presAssocID="{131B208F-D900-4287-A10F-2BF5BD06813D}" presName="cycl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47BF3ECE-63BC-47CA-B552-FDBFCD499C33}" type="pres">
      <dgm:prSet presAssocID="{131B208F-D900-4287-A10F-2BF5BD06813D}" presName="src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B8065181-F234-4808-931D-1041F2862CB7}" type="pres">
      <dgm:prSet presAssocID="{131B208F-D900-4287-A10F-2BF5BD06813D}" presName="conn" presStyleLbl="parChTrans1D2" presStyleIdx="0" presStyleCnt="1"/>
      <dgm:spPr/>
    </dgm:pt>
    <dgm:pt modelId="{5E36712D-E1D8-4773-A973-66A1CB1E127B}" type="pres">
      <dgm:prSet presAssocID="{131B208F-D900-4287-A10F-2BF5BD06813D}" presName="extra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D58D0C22-AFD8-471A-BB2E-3BE8A8F08B35}" type="pres">
      <dgm:prSet presAssocID="{131B208F-D900-4287-A10F-2BF5BD06813D}" presName="dstNode" presStyleLbl="node1" presStyleIdx="0" presStyleCnt="2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FC990DB4-C3F1-4248-A997-83E17135557B}" type="pres">
      <dgm:prSet presAssocID="{AC70EE2C-94A4-4481-A11A-9CC20DCB4B7E}" presName="text_1" presStyleLbl="node1" presStyleIdx="0" presStyleCnt="2">
        <dgm:presLayoutVars>
          <dgm:bulletEnabled val="1"/>
        </dgm:presLayoutVars>
      </dgm:prSet>
      <dgm:spPr/>
    </dgm:pt>
    <dgm:pt modelId="{6D692B49-284D-4E2A-8D9F-867BA8317906}" type="pres">
      <dgm:prSet presAssocID="{AC70EE2C-94A4-4481-A11A-9CC20DCB4B7E}" presName="accent_1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7A8C9EA1-4F28-4482-8CFB-35AE89499EE2}" type="pres">
      <dgm:prSet presAssocID="{AC70EE2C-94A4-4481-A11A-9CC20DCB4B7E}" presName="accentRepeatNode" presStyleLbl="solidFgAcc1" presStyleIdx="0" presStyleCnt="2"/>
      <dgm:spPr>
        <a:xfrm>
          <a:off x="50778" y="162124"/>
          <a:ext cx="540790" cy="54079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4472C4">
              <a:lumMod val="60000"/>
              <a:lumOff val="4000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</dgm:pt>
    <dgm:pt modelId="{1A5E2ABF-A433-4055-B607-CC3C6533AB7B}" type="pres">
      <dgm:prSet presAssocID="{23E94176-8A1C-4DD8-AA45-22CBCFC8B78E}" presName="text_2" presStyleLbl="node1" presStyleIdx="1" presStyleCnt="2">
        <dgm:presLayoutVars>
          <dgm:bulletEnabled val="1"/>
        </dgm:presLayoutVars>
      </dgm:prSet>
      <dgm:spPr/>
    </dgm:pt>
    <dgm:pt modelId="{EDA4FAE7-5D0B-4C61-8948-8DA62E5ED9D2}" type="pres">
      <dgm:prSet presAssocID="{23E94176-8A1C-4DD8-AA45-22CBCFC8B78E}" presName="accent_2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47662D40-6CEA-4A61-B00A-A9C7E14BDD55}" type="pres">
      <dgm:prSet presAssocID="{23E94176-8A1C-4DD8-AA45-22CBCFC8B78E}" presName="accentRepeatNode" presStyleLbl="solidFgAcc1" presStyleIdx="1" presStyleCnt="2"/>
      <dgm:spPr>
        <a:xfrm>
          <a:off x="298816" y="811186"/>
          <a:ext cx="540790" cy="54079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A0C54701-4224-4231-8C0A-08B240E791A2}" type="presOf" srcId="{F48C4106-2F15-4F79-9861-483B18334192}" destId="{B8065181-F234-4808-931D-1041F2862CB7}" srcOrd="0" destOrd="0" presId="urn:microsoft.com/office/officeart/2008/layout/VerticalCurvedList"/>
    <dgm:cxn modelId="{BABF382B-D660-4F6B-A587-41C0CAE124AA}" type="presOf" srcId="{AC70EE2C-94A4-4481-A11A-9CC20DCB4B7E}" destId="{FC990DB4-C3F1-4248-A997-83E17135557B}" srcOrd="0" destOrd="0" presId="urn:microsoft.com/office/officeart/2008/layout/VerticalCurvedList"/>
    <dgm:cxn modelId="{A1DE6B39-6DBF-4767-A2A1-CCC631115A9B}" srcId="{131B208F-D900-4287-A10F-2BF5BD06813D}" destId="{23E94176-8A1C-4DD8-AA45-22CBCFC8B78E}" srcOrd="1" destOrd="0" parTransId="{9D0C1978-E13F-495B-BBFF-B1B2B5B8BA7B}" sibTransId="{4A758F4F-47C2-40D1-B25A-B264AF195BF5}"/>
    <dgm:cxn modelId="{B449F543-3AA9-4218-A06D-DCDAEE5AAEE6}" type="presOf" srcId="{131B208F-D900-4287-A10F-2BF5BD06813D}" destId="{B4E898AA-5CF8-40BB-B698-6A8EFBA8AD86}" srcOrd="0" destOrd="0" presId="urn:microsoft.com/office/officeart/2008/layout/VerticalCurvedList"/>
    <dgm:cxn modelId="{4E3F9EE5-A50B-48A1-BE73-7984856E334B}" srcId="{131B208F-D900-4287-A10F-2BF5BD06813D}" destId="{AC70EE2C-94A4-4481-A11A-9CC20DCB4B7E}" srcOrd="0" destOrd="0" parTransId="{E296C3D9-C57A-46C1-B740-6D271CB8EAB3}" sibTransId="{F48C4106-2F15-4F79-9861-483B18334192}"/>
    <dgm:cxn modelId="{37685AFB-2BE2-40AE-B3F5-A190C92FB709}" type="presOf" srcId="{23E94176-8A1C-4DD8-AA45-22CBCFC8B78E}" destId="{1A5E2ABF-A433-4055-B607-CC3C6533AB7B}" srcOrd="0" destOrd="0" presId="urn:microsoft.com/office/officeart/2008/layout/VerticalCurvedList"/>
    <dgm:cxn modelId="{BA78FB30-7D3A-4FD0-B524-A5E986D57CA3}" type="presParOf" srcId="{B4E898AA-5CF8-40BB-B698-6A8EFBA8AD86}" destId="{8267C921-1DF8-43E4-90CB-699C3FE7DBDE}" srcOrd="0" destOrd="0" presId="urn:microsoft.com/office/officeart/2008/layout/VerticalCurvedList"/>
    <dgm:cxn modelId="{5970A86A-6A15-44AD-87C9-5633150EC81E}" type="presParOf" srcId="{8267C921-1DF8-43E4-90CB-699C3FE7DBDE}" destId="{C0C7FE04-33C4-4CC2-8B12-670C82A5D3E4}" srcOrd="0" destOrd="0" presId="urn:microsoft.com/office/officeart/2008/layout/VerticalCurvedList"/>
    <dgm:cxn modelId="{26938021-8E3F-4D8E-9BA4-1FBA3E470166}" type="presParOf" srcId="{C0C7FE04-33C4-4CC2-8B12-670C82A5D3E4}" destId="{47BF3ECE-63BC-47CA-B552-FDBFCD499C33}" srcOrd="0" destOrd="0" presId="urn:microsoft.com/office/officeart/2008/layout/VerticalCurvedList"/>
    <dgm:cxn modelId="{880F7135-BE1C-4DE2-9C67-85C8CE1AE5E2}" type="presParOf" srcId="{C0C7FE04-33C4-4CC2-8B12-670C82A5D3E4}" destId="{B8065181-F234-4808-931D-1041F2862CB7}" srcOrd="1" destOrd="0" presId="urn:microsoft.com/office/officeart/2008/layout/VerticalCurvedList"/>
    <dgm:cxn modelId="{A9C59E4C-BCBA-48D8-88E5-1F2B779549CD}" type="presParOf" srcId="{C0C7FE04-33C4-4CC2-8B12-670C82A5D3E4}" destId="{5E36712D-E1D8-4773-A973-66A1CB1E127B}" srcOrd="2" destOrd="0" presId="urn:microsoft.com/office/officeart/2008/layout/VerticalCurvedList"/>
    <dgm:cxn modelId="{79D7B9B5-6941-4502-9B45-DA333BB8CD28}" type="presParOf" srcId="{C0C7FE04-33C4-4CC2-8B12-670C82A5D3E4}" destId="{D58D0C22-AFD8-471A-BB2E-3BE8A8F08B35}" srcOrd="3" destOrd="0" presId="urn:microsoft.com/office/officeart/2008/layout/VerticalCurvedList"/>
    <dgm:cxn modelId="{8D4D5022-C990-4469-8FCA-88E54A3B083B}" type="presParOf" srcId="{8267C921-1DF8-43E4-90CB-699C3FE7DBDE}" destId="{FC990DB4-C3F1-4248-A997-83E17135557B}" srcOrd="1" destOrd="0" presId="urn:microsoft.com/office/officeart/2008/layout/VerticalCurvedList"/>
    <dgm:cxn modelId="{1DA6CF12-5C83-4930-B45B-7DDDB222827A}" type="presParOf" srcId="{8267C921-1DF8-43E4-90CB-699C3FE7DBDE}" destId="{6D692B49-284D-4E2A-8D9F-867BA8317906}" srcOrd="2" destOrd="0" presId="urn:microsoft.com/office/officeart/2008/layout/VerticalCurvedList"/>
    <dgm:cxn modelId="{E5C20B39-3E8A-49CB-8C5D-C2451F9C093A}" type="presParOf" srcId="{6D692B49-284D-4E2A-8D9F-867BA8317906}" destId="{7A8C9EA1-4F28-4482-8CFB-35AE89499EE2}" srcOrd="0" destOrd="0" presId="urn:microsoft.com/office/officeart/2008/layout/VerticalCurvedList"/>
    <dgm:cxn modelId="{2C904E4F-40C5-4F82-BF78-B495D861A819}" type="presParOf" srcId="{8267C921-1DF8-43E4-90CB-699C3FE7DBDE}" destId="{1A5E2ABF-A433-4055-B607-CC3C6533AB7B}" srcOrd="3" destOrd="0" presId="urn:microsoft.com/office/officeart/2008/layout/VerticalCurvedList"/>
    <dgm:cxn modelId="{B0EFA502-A0A1-4B3C-904E-51B0F6747FBB}" type="presParOf" srcId="{8267C921-1DF8-43E4-90CB-699C3FE7DBDE}" destId="{EDA4FAE7-5D0B-4C61-8948-8DA62E5ED9D2}" srcOrd="4" destOrd="0" presId="urn:microsoft.com/office/officeart/2008/layout/VerticalCurvedList"/>
    <dgm:cxn modelId="{3DBBF2E5-0F19-48C6-A942-0C9721705EA6}" type="presParOf" srcId="{EDA4FAE7-5D0B-4C61-8948-8DA62E5ED9D2}" destId="{47662D40-6CEA-4A61-B00A-A9C7E14BDD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778BA6-F24B-49D4-8962-47F2F593B9C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D995EA-9082-4649-A107-93F35368C811}">
      <dgm:prSet phldrT="[Текст]" custT="1"/>
      <dgm:spPr>
        <a:xfrm>
          <a:off x="2690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 государственного контроля (надзора) </a:t>
          </a:r>
        </a:p>
      </dgm:t>
    </dgm:pt>
    <dgm:pt modelId="{964DC31A-D22C-4175-A642-0E2A02550D4D}" type="parTrans" cxnId="{94602A6A-2FA1-4106-9996-3BDEDE146FF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B3DBC-65F4-4517-ABBD-97B5E3193A01}" type="sibTrans" cxnId="{94602A6A-2FA1-4106-9996-3BDEDE146FF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58EA8-9E5D-403E-89E1-D2806841DC26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контролируемыми лицами обязательных требований, установленных НПА</a:t>
          </a:r>
        </a:p>
      </dgm:t>
    </dgm:pt>
    <dgm:pt modelId="{48094FC2-AF58-4D76-946E-CAFD7621EF86}" type="parTrans" cxnId="{7D05B680-2184-4B91-95D0-95FEAF226A0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545AF-907F-4C78-9C1B-0ADD7F90AD46}" type="sibTrans" cxnId="{7D05B680-2184-4B91-95D0-95FEAF226A0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56FFB-FF6C-48B3-A4C7-6E186C6B6109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(реализация) требований, содержащихся в разрешительных документах</a:t>
          </a:r>
        </a:p>
      </dgm:t>
    </dgm:pt>
    <dgm:pt modelId="{3963A2C5-D71D-454F-9E44-AD12565A249C}" type="parTrans" cxnId="{FBF41BA2-2439-4F4C-8BB4-FF4FC6A36DCF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05FE1B-DF0E-4AEA-A990-F4C7DA54499A}" type="sibTrans" cxnId="{FBF41BA2-2439-4F4C-8BB4-FF4FC6A36DCF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898319-C7A9-47ED-B620-EF679A05E4E0}">
      <dgm:prSet phldrT="[Текст]" custT="1"/>
      <dgm:spPr>
        <a:xfrm>
          <a:off x="2993528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Объекты государственного контроля (надзора) </a:t>
          </a:r>
        </a:p>
      </dgm:t>
    </dgm:pt>
    <dgm:pt modelId="{F5F943AB-2E1B-4D78-9C28-C9CAAE70FEB6}" type="parTrans" cxnId="{20010B62-D096-4C4B-8A4F-05B70487627A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BC479-2009-42A9-8BC8-0C20D079422D}" type="sibTrans" cxnId="{20010B62-D096-4C4B-8A4F-05B70487627A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AFA6B0-4126-4DBA-BB68-599716E6D617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деятельность, действия (бездействие) граждан и организаций, в рамках которых должны соблюдаться обязательные требования</a:t>
          </a:r>
        </a:p>
      </dgm:t>
    </dgm:pt>
    <dgm:pt modelId="{A1B77ADE-8706-426D-93CD-96C705173E7F}" type="parTrans" cxnId="{01DC93B1-289A-4162-9431-4C1F3A4D209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3C254-3BBB-47B5-8E25-DD68F09A6CBB}" type="sibTrans" cxnId="{01DC93B1-289A-4162-9431-4C1F3A4D209B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4B487-2C4C-437B-91C1-2750ECBFDEE9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результаты деятельности граждан и организаций, в том числе продукция (товары), работы и услуги, к которым предъявляются обязательные требования</a:t>
          </a:r>
        </a:p>
      </dgm:t>
    </dgm:pt>
    <dgm:pt modelId="{B9442198-8B71-4181-9845-CC67EFC7F8A2}" type="parTrans" cxnId="{2703B0F2-0F1F-420C-BEFF-D2CE488A9E4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BD7D7-B0A0-4979-B246-06D885A94578}" type="sibTrans" cxnId="{2703B0F2-0F1F-420C-BEFF-D2CE488A9E4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DC25B-709E-4CDF-AEC4-8B07AB834763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требований документов, исполнение которых является необходимым в соответствии с законодательством РФ</a:t>
          </a:r>
        </a:p>
      </dgm:t>
    </dgm:pt>
    <dgm:pt modelId="{E65331D8-39FD-4B5B-B5A4-E6E0F16FB1D5}" type="parTrans" cxnId="{B5F7B7A6-F64D-4C5A-BEE0-1887010EC61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41606-9091-44D7-88BF-C001D50B9076}" type="sibTrans" cxnId="{B5F7B7A6-F64D-4C5A-BEE0-1887010EC61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6759E-9052-4562-9910-BB478A75CAB9}">
      <dgm:prSet phldrT="[Текст]" custT="1"/>
      <dgm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исполнение решений, принимаемых по результатам КНМ</a:t>
          </a:r>
        </a:p>
      </dgm:t>
    </dgm:pt>
    <dgm:pt modelId="{3ECC9CB1-2EB3-48DF-BDC0-09E61419F512}" type="parTrans" cxnId="{75FC1911-40EB-432C-A0C6-C26D355B94D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2B9B4-05E7-45FD-A024-136C288349BB}" type="sibTrans" cxnId="{75FC1911-40EB-432C-A0C6-C26D355B94D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30B079-F094-44F8-846D-D2E37995F914}">
      <dgm:prSet custT="1"/>
      <dgm:spPr>
        <a:xfrm>
          <a:off x="5984367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Обязательные требования (247-ФЗ)</a:t>
          </a:r>
        </a:p>
      </dgm:t>
    </dgm:pt>
    <dgm:pt modelId="{E82A294C-B24E-42EF-80D7-3F200FFE2B64}" type="parTrans" cxnId="{C9737299-2C7F-4DB1-B33E-7EB9B4CF6999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F972-E8BB-49BD-94D6-7595FA6576EF}" type="sibTrans" cxnId="{C9737299-2C7F-4DB1-B33E-7EB9B4CF6999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526172-A11E-419C-828E-B2646ED812F2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законность</a:t>
          </a:r>
        </a:p>
      </dgm:t>
    </dgm:pt>
    <dgm:pt modelId="{E83DBA72-1F5D-4DAC-A1F3-F6354131AAC8}" type="parTrans" cxnId="{E9FFC745-4C73-46D9-AF21-006BB826D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3F37C-4A68-41C3-9F78-4CAC254CDB05}" type="sibTrans" cxnId="{E9FFC745-4C73-46D9-AF21-006BB826D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638E5-774C-490B-A0A1-62BA1349518E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обоснованность обязательных требований</a:t>
          </a:r>
        </a:p>
      </dgm:t>
    </dgm:pt>
    <dgm:pt modelId="{3E00B2BD-3583-44C0-A254-1AA46607C1DD}" type="parTrans" cxnId="{8879AC33-1234-4941-B0A1-D577787A45B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DE07A-C382-4792-AFC5-75FF3C9FB8D8}" type="sibTrans" cxnId="{8879AC33-1234-4941-B0A1-D577787A45B7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02C9C-3620-487C-839A-05D13666CEA2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правовая определенность и системность</a:t>
          </a:r>
        </a:p>
      </dgm:t>
    </dgm:pt>
    <dgm:pt modelId="{2FA82CAD-E0AA-4313-BC50-71F7B7D0F254}" type="parTrans" cxnId="{93AA98F1-9F8D-4915-B526-CFA11FE306BE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BDF65-F980-41CA-B65A-6B03794B8606}" type="sibTrans" cxnId="{93AA98F1-9F8D-4915-B526-CFA11FE306BE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0971AE-7FB9-42A8-96A6-2BE2CE4E434E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открытость и предсказуемость</a:t>
          </a:r>
        </a:p>
      </dgm:t>
    </dgm:pt>
    <dgm:pt modelId="{94E9D739-F982-4609-A6F8-22EE327C1C8A}" type="parTrans" cxnId="{9FDB76A9-178C-4E04-AC6C-1996E3D1EEC2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E9684-40C6-4ECA-A754-378473A68303}" type="sibTrans" cxnId="{9FDB76A9-178C-4E04-AC6C-1996E3D1EEC2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14308-DBA8-4C01-B36D-0AC348C3223D}">
      <dgm:prSet custT="1"/>
      <dgm:spPr>
        <a:xfrm>
          <a:off x="5984367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исполнимость обязательных требований</a:t>
          </a:r>
        </a:p>
      </dgm:t>
    </dgm:pt>
    <dgm:pt modelId="{8035A6D4-E0F2-4393-AC60-0B3D9DF890ED}" type="parTrans" cxnId="{DE782F78-42FC-4188-A775-695F1BF54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F002C-D5F3-4B3B-8754-CF2CE7761270}" type="sibTrans" cxnId="{DE782F78-42FC-4188-A775-695F1BF5402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46C28-237A-469F-AE63-823C095DC38D}">
      <dgm:prSet phldrT="[Текст]" custT="1"/>
      <dgm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здания, помещения, сооружения, линейные объекты, территории, …другие объекты, которыми граждане и организации владеют и (или) пользуются</a:t>
          </a:r>
        </a:p>
      </dgm:t>
    </dgm:pt>
    <dgm:pt modelId="{D921A36F-6919-4FF4-9089-B667DB269FD5}" type="parTrans" cxnId="{E10231B6-29B0-4620-A9C7-28E7EE7B3DEA}">
      <dgm:prSet/>
      <dgm:spPr/>
      <dgm:t>
        <a:bodyPr/>
        <a:lstStyle/>
        <a:p>
          <a:endParaRPr lang="ru-RU"/>
        </a:p>
      </dgm:t>
    </dgm:pt>
    <dgm:pt modelId="{B61C5C69-D74B-4758-8DF4-F22A3EE4BD29}" type="sibTrans" cxnId="{E10231B6-29B0-4620-A9C7-28E7EE7B3DEA}">
      <dgm:prSet/>
      <dgm:spPr/>
      <dgm:t>
        <a:bodyPr/>
        <a:lstStyle/>
        <a:p>
          <a:endParaRPr lang="ru-RU"/>
        </a:p>
      </dgm:t>
    </dgm:pt>
    <dgm:pt modelId="{867742AA-92E8-4F35-A382-C58071BEDD18}" type="pres">
      <dgm:prSet presAssocID="{A7778BA6-F24B-49D4-8962-47F2F593B9C1}" presName="Name0" presStyleCnt="0">
        <dgm:presLayoutVars>
          <dgm:dir/>
          <dgm:animLvl val="lvl"/>
          <dgm:resizeHandles val="exact"/>
        </dgm:presLayoutVars>
      </dgm:prSet>
      <dgm:spPr/>
    </dgm:pt>
    <dgm:pt modelId="{CFFD21CD-2668-425E-955E-9DCA54FE6D13}" type="pres">
      <dgm:prSet presAssocID="{86D995EA-9082-4649-A107-93F35368C811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A8461E4-188C-4577-9128-8A2C104DBC6A}" type="pres">
      <dgm:prSet presAssocID="{86D995EA-9082-4649-A107-93F35368C81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7441B7E-E6EF-46EC-9836-11EA486E3A52}" type="pres">
      <dgm:prSet presAssocID="{86D995EA-9082-4649-A107-93F35368C811}" presName="desTx" presStyleLbl="alignAccFollowNode1" presStyleIdx="0" presStyleCnt="3">
        <dgm:presLayoutVars>
          <dgm:bulletEnabled val="1"/>
        </dgm:presLayoutVars>
      </dgm:prSet>
      <dgm:spPr/>
    </dgm:pt>
    <dgm:pt modelId="{9B3A0793-0891-46CC-BC12-A753DCA1674C}" type="pres">
      <dgm:prSet presAssocID="{EA6B3DBC-65F4-4517-ABBD-97B5E3193A01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DFC8BD2A-F757-4C17-98CA-9585E726E02A}" type="pres">
      <dgm:prSet presAssocID="{FB898319-C7A9-47ED-B620-EF679A05E4E0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7E9FA441-4E91-4872-9F69-F107044540D9}" type="pres">
      <dgm:prSet presAssocID="{FB898319-C7A9-47ED-B620-EF679A05E4E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92FF600-8C8B-43C3-B324-F5AD73D5BD36}" type="pres">
      <dgm:prSet presAssocID="{FB898319-C7A9-47ED-B620-EF679A05E4E0}" presName="desTx" presStyleLbl="alignAccFollowNode1" presStyleIdx="1" presStyleCnt="3">
        <dgm:presLayoutVars>
          <dgm:bulletEnabled val="1"/>
        </dgm:presLayoutVars>
      </dgm:prSet>
      <dgm:spPr/>
    </dgm:pt>
    <dgm:pt modelId="{007F4C13-DC0A-445A-9CBD-C1B3D7CD9F5B}" type="pres">
      <dgm:prSet presAssocID="{A0DBC479-2009-42A9-8BC8-0C20D079422D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57B31D0-10C5-4DC2-9854-D7291061088C}" type="pres">
      <dgm:prSet presAssocID="{9E30B079-F094-44F8-846D-D2E37995F914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24C84FA-C8E6-41E0-B5CA-B94638A832D8}" type="pres">
      <dgm:prSet presAssocID="{9E30B079-F094-44F8-846D-D2E37995F91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502FBDF-27F4-4EFA-AE4D-0EA95D7D3EDF}" type="pres">
      <dgm:prSet presAssocID="{9E30B079-F094-44F8-846D-D2E37995F914}" presName="desTx" presStyleLbl="alignAccFollowNode1" presStyleIdx="2" presStyleCnt="3" custLinFactNeighborX="-996">
        <dgm:presLayoutVars>
          <dgm:bulletEnabled val="1"/>
        </dgm:presLayoutVars>
      </dgm:prSet>
      <dgm:spPr/>
    </dgm:pt>
  </dgm:ptLst>
  <dgm:cxnLst>
    <dgm:cxn modelId="{75FC1911-40EB-432C-A0C6-C26D355B94D4}" srcId="{86D995EA-9082-4649-A107-93F35368C811}" destId="{7356759E-9052-4562-9910-BB478A75CAB9}" srcOrd="3" destOrd="0" parTransId="{3ECC9CB1-2EB3-48DF-BDC0-09E61419F512}" sibTransId="{BCC2B9B4-05E7-45FD-A024-136C288349BB}"/>
    <dgm:cxn modelId="{C303BF27-F594-4431-A392-641EB6BDA969}" type="presOf" srcId="{9CCDC25B-709E-4CDF-AEC4-8B07AB834763}" destId="{57441B7E-E6EF-46EC-9836-11EA486E3A52}" srcOrd="0" destOrd="2" presId="urn:microsoft.com/office/officeart/2005/8/layout/hList1"/>
    <dgm:cxn modelId="{819D062E-E232-4D54-B762-1FE8BBED6C34}" type="presOf" srcId="{FF0971AE-7FB9-42A8-96A6-2BE2CE4E434E}" destId="{C502FBDF-27F4-4EFA-AE4D-0EA95D7D3EDF}" srcOrd="0" destOrd="3" presId="urn:microsoft.com/office/officeart/2005/8/layout/hList1"/>
    <dgm:cxn modelId="{8879AC33-1234-4941-B0A1-D577787A45B7}" srcId="{9E30B079-F094-44F8-846D-D2E37995F914}" destId="{FFF638E5-774C-490B-A0A1-62BA1349518E}" srcOrd="1" destOrd="0" parTransId="{3E00B2BD-3583-44C0-A254-1AA46607C1DD}" sibTransId="{83CDE07A-C382-4792-AFC5-75FF3C9FB8D8}"/>
    <dgm:cxn modelId="{4A03365B-75E2-4E80-A5A7-3E2F2ED40DD6}" type="presOf" srcId="{FFF638E5-774C-490B-A0A1-62BA1349518E}" destId="{C502FBDF-27F4-4EFA-AE4D-0EA95D7D3EDF}" srcOrd="0" destOrd="1" presId="urn:microsoft.com/office/officeart/2005/8/layout/hList1"/>
    <dgm:cxn modelId="{20010B62-D096-4C4B-8A4F-05B70487627A}" srcId="{A7778BA6-F24B-49D4-8962-47F2F593B9C1}" destId="{FB898319-C7A9-47ED-B620-EF679A05E4E0}" srcOrd="1" destOrd="0" parTransId="{F5F943AB-2E1B-4D78-9C28-C9CAAE70FEB6}" sibTransId="{A0DBC479-2009-42A9-8BC8-0C20D079422D}"/>
    <dgm:cxn modelId="{E9FFC745-4C73-46D9-AF21-006BB826D026}" srcId="{9E30B079-F094-44F8-846D-D2E37995F914}" destId="{EE526172-A11E-419C-828E-B2646ED812F2}" srcOrd="0" destOrd="0" parTransId="{E83DBA72-1F5D-4DAC-A1F3-F6354131AAC8}" sibTransId="{BEB3F37C-4A68-41C3-9F78-4CAC254CDB05}"/>
    <dgm:cxn modelId="{94602A6A-2FA1-4106-9996-3BDEDE146FF0}" srcId="{A7778BA6-F24B-49D4-8962-47F2F593B9C1}" destId="{86D995EA-9082-4649-A107-93F35368C811}" srcOrd="0" destOrd="0" parTransId="{964DC31A-D22C-4175-A642-0E2A02550D4D}" sibTransId="{EA6B3DBC-65F4-4517-ABBD-97B5E3193A01}"/>
    <dgm:cxn modelId="{1ABFE14A-D8EF-479D-8917-73CF0D30B5B3}" type="presOf" srcId="{FDD14308-DBA8-4C01-B36D-0AC348C3223D}" destId="{C502FBDF-27F4-4EFA-AE4D-0EA95D7D3EDF}" srcOrd="0" destOrd="4" presId="urn:microsoft.com/office/officeart/2005/8/layout/hList1"/>
    <dgm:cxn modelId="{DE782F78-42FC-4188-A775-695F1BF54026}" srcId="{9E30B079-F094-44F8-846D-D2E37995F914}" destId="{FDD14308-DBA8-4C01-B36D-0AC348C3223D}" srcOrd="4" destOrd="0" parTransId="{8035A6D4-E0F2-4393-AC60-0B3D9DF890ED}" sibTransId="{878F002C-D5F3-4B3B-8754-CF2CE7761270}"/>
    <dgm:cxn modelId="{3326037A-4D00-4280-ADD6-5315BED2770B}" type="presOf" srcId="{A6346C28-237A-469F-AE63-823C095DC38D}" destId="{692FF600-8C8B-43C3-B324-F5AD73D5BD36}" srcOrd="0" destOrd="2" presId="urn:microsoft.com/office/officeart/2005/8/layout/hList1"/>
    <dgm:cxn modelId="{7D05B680-2184-4B91-95D0-95FEAF226A0B}" srcId="{86D995EA-9082-4649-A107-93F35368C811}" destId="{E0B58EA8-9E5D-403E-89E1-D2806841DC26}" srcOrd="0" destOrd="0" parTransId="{48094FC2-AF58-4D76-946E-CAFD7621EF86}" sibTransId="{490545AF-907F-4C78-9C1B-0ADD7F90AD46}"/>
    <dgm:cxn modelId="{1B3B7C81-A72D-4A50-8AA6-B1E0F9E9427B}" type="presOf" srcId="{86D995EA-9082-4649-A107-93F35368C811}" destId="{8A8461E4-188C-4577-9128-8A2C104DBC6A}" srcOrd="0" destOrd="0" presId="urn:microsoft.com/office/officeart/2005/8/layout/hList1"/>
    <dgm:cxn modelId="{C9737299-2C7F-4DB1-B33E-7EB9B4CF6999}" srcId="{A7778BA6-F24B-49D4-8962-47F2F593B9C1}" destId="{9E30B079-F094-44F8-846D-D2E37995F914}" srcOrd="2" destOrd="0" parTransId="{E82A294C-B24E-42EF-80D7-3F200FFE2B64}" sibTransId="{D891F972-E8BB-49BD-94D6-7595FA6576EF}"/>
    <dgm:cxn modelId="{FBF41BA2-2439-4F4C-8BB4-FF4FC6A36DCF}" srcId="{86D995EA-9082-4649-A107-93F35368C811}" destId="{3EE56FFB-FF6C-48B3-A4C7-6E186C6B6109}" srcOrd="1" destOrd="0" parTransId="{3963A2C5-D71D-454F-9E44-AD12565A249C}" sibTransId="{3805FE1B-DF0E-4AEA-A990-F4C7DA54499A}"/>
    <dgm:cxn modelId="{9AF2B1A2-C3C6-4E91-B2EE-A71874E61C39}" type="presOf" srcId="{CF302C9C-3620-487C-839A-05D13666CEA2}" destId="{C502FBDF-27F4-4EFA-AE4D-0EA95D7D3EDF}" srcOrd="0" destOrd="2" presId="urn:microsoft.com/office/officeart/2005/8/layout/hList1"/>
    <dgm:cxn modelId="{B5F7B7A6-F64D-4C5A-BEE0-1887010EC616}" srcId="{86D995EA-9082-4649-A107-93F35368C811}" destId="{9CCDC25B-709E-4CDF-AEC4-8B07AB834763}" srcOrd="2" destOrd="0" parTransId="{E65331D8-39FD-4B5B-B5A4-E6E0F16FB1D5}" sibTransId="{96B41606-9091-44D7-88BF-C001D50B9076}"/>
    <dgm:cxn modelId="{9FDB76A9-178C-4E04-AC6C-1996E3D1EEC2}" srcId="{9E30B079-F094-44F8-846D-D2E37995F914}" destId="{FF0971AE-7FB9-42A8-96A6-2BE2CE4E434E}" srcOrd="3" destOrd="0" parTransId="{94E9D739-F982-4609-A6F8-22EE327C1C8A}" sibTransId="{EB1E9684-40C6-4ECA-A754-378473A68303}"/>
    <dgm:cxn modelId="{F80933AE-3DCB-4C1E-B6CB-3ECBE41305B4}" type="presOf" srcId="{FB898319-C7A9-47ED-B620-EF679A05E4E0}" destId="{7E9FA441-4E91-4872-9F69-F107044540D9}" srcOrd="0" destOrd="0" presId="urn:microsoft.com/office/officeart/2005/8/layout/hList1"/>
    <dgm:cxn modelId="{01DC93B1-289A-4162-9431-4C1F3A4D209B}" srcId="{FB898319-C7A9-47ED-B620-EF679A05E4E0}" destId="{49AFA6B0-4126-4DBA-BB68-599716E6D617}" srcOrd="0" destOrd="0" parTransId="{A1B77ADE-8706-426D-93CD-96C705173E7F}" sibTransId="{DC23C254-3BBB-47B5-8E25-DD68F09A6CBB}"/>
    <dgm:cxn modelId="{E10231B6-29B0-4620-A9C7-28E7EE7B3DEA}" srcId="{FB898319-C7A9-47ED-B620-EF679A05E4E0}" destId="{A6346C28-237A-469F-AE63-823C095DC38D}" srcOrd="2" destOrd="0" parTransId="{D921A36F-6919-4FF4-9089-B667DB269FD5}" sibTransId="{B61C5C69-D74B-4758-8DF4-F22A3EE4BD29}"/>
    <dgm:cxn modelId="{979341BA-FFBC-41AD-8411-02717185FE64}" type="presOf" srcId="{E0B58EA8-9E5D-403E-89E1-D2806841DC26}" destId="{57441B7E-E6EF-46EC-9836-11EA486E3A52}" srcOrd="0" destOrd="0" presId="urn:microsoft.com/office/officeart/2005/8/layout/hList1"/>
    <dgm:cxn modelId="{05F3D4CE-306F-423C-9E41-7CAA7847634F}" type="presOf" srcId="{3EE56FFB-FF6C-48B3-A4C7-6E186C6B6109}" destId="{57441B7E-E6EF-46EC-9836-11EA486E3A52}" srcOrd="0" destOrd="1" presId="urn:microsoft.com/office/officeart/2005/8/layout/hList1"/>
    <dgm:cxn modelId="{F70876DA-B58E-4F17-8501-5C4162243527}" type="presOf" srcId="{EE526172-A11E-419C-828E-B2646ED812F2}" destId="{C502FBDF-27F4-4EFA-AE4D-0EA95D7D3EDF}" srcOrd="0" destOrd="0" presId="urn:microsoft.com/office/officeart/2005/8/layout/hList1"/>
    <dgm:cxn modelId="{2ABEA2E4-4A78-4346-BE69-EA287351D342}" type="presOf" srcId="{A7778BA6-F24B-49D4-8962-47F2F593B9C1}" destId="{867742AA-92E8-4F35-A382-C58071BEDD18}" srcOrd="0" destOrd="0" presId="urn:microsoft.com/office/officeart/2005/8/layout/hList1"/>
    <dgm:cxn modelId="{0DCB24EB-BC18-4CE8-92B8-7E6F41306997}" type="presOf" srcId="{E014B487-2C4C-437B-91C1-2750ECBFDEE9}" destId="{692FF600-8C8B-43C3-B324-F5AD73D5BD36}" srcOrd="0" destOrd="1" presId="urn:microsoft.com/office/officeart/2005/8/layout/hList1"/>
    <dgm:cxn modelId="{C7885AEE-9011-4E96-989D-7054C6B1D09D}" type="presOf" srcId="{49AFA6B0-4126-4DBA-BB68-599716E6D617}" destId="{692FF600-8C8B-43C3-B324-F5AD73D5BD36}" srcOrd="0" destOrd="0" presId="urn:microsoft.com/office/officeart/2005/8/layout/hList1"/>
    <dgm:cxn modelId="{4D407EF0-B818-4962-B392-D667072FC90F}" type="presOf" srcId="{7356759E-9052-4562-9910-BB478A75CAB9}" destId="{57441B7E-E6EF-46EC-9836-11EA486E3A52}" srcOrd="0" destOrd="3" presId="urn:microsoft.com/office/officeart/2005/8/layout/hList1"/>
    <dgm:cxn modelId="{93AA98F1-9F8D-4915-B526-CFA11FE306BE}" srcId="{9E30B079-F094-44F8-846D-D2E37995F914}" destId="{CF302C9C-3620-487C-839A-05D13666CEA2}" srcOrd="2" destOrd="0" parTransId="{2FA82CAD-E0AA-4313-BC50-71F7B7D0F254}" sibTransId="{5B1BDF65-F980-41CA-B65A-6B03794B8606}"/>
    <dgm:cxn modelId="{2703B0F2-0F1F-420C-BEFF-D2CE488A9E47}" srcId="{FB898319-C7A9-47ED-B620-EF679A05E4E0}" destId="{E014B487-2C4C-437B-91C1-2750ECBFDEE9}" srcOrd="1" destOrd="0" parTransId="{B9442198-8B71-4181-9845-CC67EFC7F8A2}" sibTransId="{FD5BD7D7-B0A0-4979-B246-06D885A94578}"/>
    <dgm:cxn modelId="{7060D7FC-CCA5-42E2-9403-77E4BD5D344B}" type="presOf" srcId="{9E30B079-F094-44F8-846D-D2E37995F914}" destId="{824C84FA-C8E6-41E0-B5CA-B94638A832D8}" srcOrd="0" destOrd="0" presId="urn:microsoft.com/office/officeart/2005/8/layout/hList1"/>
    <dgm:cxn modelId="{BE227902-813C-4F66-ABEB-CF3A454F78F3}" type="presParOf" srcId="{867742AA-92E8-4F35-A382-C58071BEDD18}" destId="{CFFD21CD-2668-425E-955E-9DCA54FE6D13}" srcOrd="0" destOrd="0" presId="urn:microsoft.com/office/officeart/2005/8/layout/hList1"/>
    <dgm:cxn modelId="{F4FBF9F3-D97D-42C9-9376-7AD90D2E584C}" type="presParOf" srcId="{CFFD21CD-2668-425E-955E-9DCA54FE6D13}" destId="{8A8461E4-188C-4577-9128-8A2C104DBC6A}" srcOrd="0" destOrd="0" presId="urn:microsoft.com/office/officeart/2005/8/layout/hList1"/>
    <dgm:cxn modelId="{C7CA1446-69BB-4121-893F-C1C453E29AD0}" type="presParOf" srcId="{CFFD21CD-2668-425E-955E-9DCA54FE6D13}" destId="{57441B7E-E6EF-46EC-9836-11EA486E3A52}" srcOrd="1" destOrd="0" presId="urn:microsoft.com/office/officeart/2005/8/layout/hList1"/>
    <dgm:cxn modelId="{04E01369-2ED3-475B-BD36-B88DD7BA507A}" type="presParOf" srcId="{867742AA-92E8-4F35-A382-C58071BEDD18}" destId="{9B3A0793-0891-46CC-BC12-A753DCA1674C}" srcOrd="1" destOrd="0" presId="urn:microsoft.com/office/officeart/2005/8/layout/hList1"/>
    <dgm:cxn modelId="{AC58853B-FE25-4D9A-87DB-B9F67A7C0C3A}" type="presParOf" srcId="{867742AA-92E8-4F35-A382-C58071BEDD18}" destId="{DFC8BD2A-F757-4C17-98CA-9585E726E02A}" srcOrd="2" destOrd="0" presId="urn:microsoft.com/office/officeart/2005/8/layout/hList1"/>
    <dgm:cxn modelId="{1DAA3223-8A30-4BDE-B1C3-7E4B4332D562}" type="presParOf" srcId="{DFC8BD2A-F757-4C17-98CA-9585E726E02A}" destId="{7E9FA441-4E91-4872-9F69-F107044540D9}" srcOrd="0" destOrd="0" presId="urn:microsoft.com/office/officeart/2005/8/layout/hList1"/>
    <dgm:cxn modelId="{71BD4A09-B49B-4B62-8B03-4E62CA420982}" type="presParOf" srcId="{DFC8BD2A-F757-4C17-98CA-9585E726E02A}" destId="{692FF600-8C8B-43C3-B324-F5AD73D5BD36}" srcOrd="1" destOrd="0" presId="urn:microsoft.com/office/officeart/2005/8/layout/hList1"/>
    <dgm:cxn modelId="{D21DD8D3-1E28-4F18-83D5-45D9A3798C2D}" type="presParOf" srcId="{867742AA-92E8-4F35-A382-C58071BEDD18}" destId="{007F4C13-DC0A-445A-9CBD-C1B3D7CD9F5B}" srcOrd="3" destOrd="0" presId="urn:microsoft.com/office/officeart/2005/8/layout/hList1"/>
    <dgm:cxn modelId="{9EFC1068-8DF6-45FD-BFA1-9FB33A70F49D}" type="presParOf" srcId="{867742AA-92E8-4F35-A382-C58071BEDD18}" destId="{657B31D0-10C5-4DC2-9854-D7291061088C}" srcOrd="4" destOrd="0" presId="urn:microsoft.com/office/officeart/2005/8/layout/hList1"/>
    <dgm:cxn modelId="{DA348D90-5095-4223-BFF7-58A9921D00EC}" type="presParOf" srcId="{657B31D0-10C5-4DC2-9854-D7291061088C}" destId="{824C84FA-C8E6-41E0-B5CA-B94638A832D8}" srcOrd="0" destOrd="0" presId="urn:microsoft.com/office/officeart/2005/8/layout/hList1"/>
    <dgm:cxn modelId="{7F55D19A-2AA8-41E5-BF90-F6E9628C8291}" type="presParOf" srcId="{657B31D0-10C5-4DC2-9854-D7291061088C}" destId="{C502FBDF-27F4-4EFA-AE4D-0EA95D7D3E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021481-583E-44A2-82C1-8F96223A3792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74A012-9036-4C8A-AC5E-9CF6FF864695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9 августа 2024 года на железнодорожной станции Оленегорск Октябрьской железной дороги – филиала ОАО «РЖД» допущен сход 8 грузовых вагонов.</a:t>
          </a:r>
        </a:p>
      </dgm:t>
    </dgm:pt>
    <dgm:pt modelId="{567E73AF-50AE-42F8-A646-9FC6CCCE3A44}" type="parTrans" cxnId="{BDE66394-EE92-45CF-AB51-913AD52DC5CF}">
      <dgm:prSet/>
      <dgm:spPr/>
      <dgm:t>
        <a:bodyPr/>
        <a:lstStyle/>
        <a:p>
          <a:endParaRPr lang="ru-RU"/>
        </a:p>
      </dgm:t>
    </dgm:pt>
    <dgm:pt modelId="{BC35645B-B920-4427-8D63-259ABD6B7D9F}" type="sibTrans" cxnId="{BDE66394-EE92-45CF-AB51-913AD52DC5CF}">
      <dgm:prSet/>
      <dgm:spPr/>
      <dgm:t>
        <a:bodyPr/>
        <a:lstStyle/>
        <a:p>
          <a:endParaRPr lang="ru-RU"/>
        </a:p>
      </dgm:t>
    </dgm:pt>
    <dgm:pt modelId="{3639F6A4-EB69-488B-AE77-7DD926F9C977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тяжело травмирован работник ОАО «РЖД», повреждено 8 вагонов в объеме текущего отцепочного ремонта. Причина аварии: нарушение обязательных требований Апатитской дистанцией инфраструктуры, допущенные при производстве путевых работ.</a:t>
          </a:r>
        </a:p>
      </dgm:t>
    </dgm:pt>
    <dgm:pt modelId="{C80DF358-DC16-4537-AAF6-CFBE49EC4D12}" type="parTrans" cxnId="{C55B92CE-7053-4689-8590-131B245022DA}">
      <dgm:prSet/>
      <dgm:spPr/>
      <dgm:t>
        <a:bodyPr/>
        <a:lstStyle/>
        <a:p>
          <a:endParaRPr lang="ru-RU"/>
        </a:p>
      </dgm:t>
    </dgm:pt>
    <dgm:pt modelId="{8D7EC06E-ADB5-43C5-A338-E523409295CB}" type="sibTrans" cxnId="{C55B92CE-7053-4689-8590-131B245022DA}">
      <dgm:prSet/>
      <dgm:spPr/>
      <dgm:t>
        <a:bodyPr/>
        <a:lstStyle/>
        <a:p>
          <a:endParaRPr lang="ru-RU"/>
        </a:p>
      </dgm:t>
    </dgm:pt>
    <dgm:pt modelId="{304AEB72-87C4-495F-A463-CE4EFDF4D3BE}" type="pres">
      <dgm:prSet presAssocID="{2F021481-583E-44A2-82C1-8F96223A3792}" presName="Name0" presStyleCnt="0">
        <dgm:presLayoutVars>
          <dgm:chMax/>
          <dgm:chPref/>
          <dgm:dir/>
        </dgm:presLayoutVars>
      </dgm:prSet>
      <dgm:spPr/>
    </dgm:pt>
    <dgm:pt modelId="{9388DFB1-6B21-43E7-ABDF-CC18A4970F4C}" type="pres">
      <dgm:prSet presAssocID="{7874A012-9036-4C8A-AC5E-9CF6FF864695}" presName="composite" presStyleCnt="0">
        <dgm:presLayoutVars>
          <dgm:chMax val="1"/>
          <dgm:chPref val="1"/>
        </dgm:presLayoutVars>
      </dgm:prSet>
      <dgm:spPr/>
    </dgm:pt>
    <dgm:pt modelId="{32A17265-F051-4DAC-8C02-38392114C637}" type="pres">
      <dgm:prSet presAssocID="{7874A012-9036-4C8A-AC5E-9CF6FF864695}" presName="Accent" presStyleLbl="trAlignAcc1" presStyleIdx="0" presStyleCnt="2">
        <dgm:presLayoutVars>
          <dgm:chMax val="0"/>
          <dgm:chPref val="0"/>
        </dgm:presLayoutVars>
      </dgm:prSet>
      <dgm:spPr>
        <a:ln>
          <a:solidFill>
            <a:srgbClr val="C00000"/>
          </a:solidFill>
        </a:ln>
      </dgm:spPr>
    </dgm:pt>
    <dgm:pt modelId="{84E43C51-1792-40A3-9987-978500D5563F}" type="pres">
      <dgm:prSet presAssocID="{7874A012-9036-4C8A-AC5E-9CF6FF864695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8D9F9570-46A2-4A17-A40C-2AAF3F816350}" type="pres">
      <dgm:prSet presAssocID="{7874A012-9036-4C8A-AC5E-9CF6FF864695}" presName="ChildComposite" presStyleCnt="0"/>
      <dgm:spPr/>
    </dgm:pt>
    <dgm:pt modelId="{FE1D8B7D-00F2-45F1-A29D-3A727347ADB4}" type="pres">
      <dgm:prSet presAssocID="{7874A012-9036-4C8A-AC5E-9CF6FF86469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879F32E-4FBA-4544-9317-5506291D02BB}" type="pres">
      <dgm:prSet presAssocID="{7874A012-9036-4C8A-AC5E-9CF6FF864695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D8A22DEC-661A-4E7F-A8CF-B9A63EF666FF}" type="pres">
      <dgm:prSet presAssocID="{BC35645B-B920-4427-8D63-259ABD6B7D9F}" presName="sibTrans" presStyleCnt="0"/>
      <dgm:spPr/>
    </dgm:pt>
    <dgm:pt modelId="{3EF71497-F9AB-4467-82F0-79D38FC62CD8}" type="pres">
      <dgm:prSet presAssocID="{3639F6A4-EB69-488B-AE77-7DD926F9C977}" presName="composite" presStyleCnt="0">
        <dgm:presLayoutVars>
          <dgm:chMax val="1"/>
          <dgm:chPref val="1"/>
        </dgm:presLayoutVars>
      </dgm:prSet>
      <dgm:spPr/>
    </dgm:pt>
    <dgm:pt modelId="{D84F6A06-FFDC-4B11-A1F7-18969D60FC1D}" type="pres">
      <dgm:prSet presAssocID="{3639F6A4-EB69-488B-AE77-7DD926F9C977}" presName="Accent" presStyleLbl="trAlignAcc1" presStyleIdx="1" presStyleCnt="2">
        <dgm:presLayoutVars>
          <dgm:chMax val="0"/>
          <dgm:chPref val="0"/>
        </dgm:presLayoutVars>
      </dgm:prSet>
      <dgm:spPr/>
    </dgm:pt>
    <dgm:pt modelId="{0520CCBE-1672-42C3-9FFB-233AAF43F431}" type="pres">
      <dgm:prSet presAssocID="{3639F6A4-EB69-488B-AE77-7DD926F9C977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E28CA240-AFDC-445A-A3E1-48DA85D211E1}" type="pres">
      <dgm:prSet presAssocID="{3639F6A4-EB69-488B-AE77-7DD926F9C977}" presName="ChildComposite" presStyleCnt="0"/>
      <dgm:spPr/>
    </dgm:pt>
    <dgm:pt modelId="{3AF341CB-A4BE-4F64-B69C-0487BE349504}" type="pres">
      <dgm:prSet presAssocID="{3639F6A4-EB69-488B-AE77-7DD926F9C97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A852A60-CA7F-4249-B54B-072A9D887DAB}" type="pres">
      <dgm:prSet presAssocID="{3639F6A4-EB69-488B-AE77-7DD926F9C97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51447373-DC27-4CAC-8641-C52FE15D06AF}" type="presOf" srcId="{7874A012-9036-4C8A-AC5E-9CF6FF864695}" destId="{F879F32E-4FBA-4544-9317-5506291D02BB}" srcOrd="0" destOrd="0" presId="urn:microsoft.com/office/officeart/2008/layout/CaptionedPictures"/>
    <dgm:cxn modelId="{BDE66394-EE92-45CF-AB51-913AD52DC5CF}" srcId="{2F021481-583E-44A2-82C1-8F96223A3792}" destId="{7874A012-9036-4C8A-AC5E-9CF6FF864695}" srcOrd="0" destOrd="0" parTransId="{567E73AF-50AE-42F8-A646-9FC6CCCE3A44}" sibTransId="{BC35645B-B920-4427-8D63-259ABD6B7D9F}"/>
    <dgm:cxn modelId="{6E2B6695-73C9-4F3F-A146-58A135F12B94}" type="presOf" srcId="{2F021481-583E-44A2-82C1-8F96223A3792}" destId="{304AEB72-87C4-495F-A463-CE4EFDF4D3BE}" srcOrd="0" destOrd="0" presId="urn:microsoft.com/office/officeart/2008/layout/CaptionedPictures"/>
    <dgm:cxn modelId="{C55B92CE-7053-4689-8590-131B245022DA}" srcId="{2F021481-583E-44A2-82C1-8F96223A3792}" destId="{3639F6A4-EB69-488B-AE77-7DD926F9C977}" srcOrd="1" destOrd="0" parTransId="{C80DF358-DC16-4537-AAF6-CFBE49EC4D12}" sibTransId="{8D7EC06E-ADB5-43C5-A338-E523409295CB}"/>
    <dgm:cxn modelId="{FF90D6F7-7FD3-4237-A4C4-3D8DA1B41BDF}" type="presOf" srcId="{3639F6A4-EB69-488B-AE77-7DD926F9C977}" destId="{2A852A60-CA7F-4249-B54B-072A9D887DAB}" srcOrd="0" destOrd="0" presId="urn:microsoft.com/office/officeart/2008/layout/CaptionedPictures"/>
    <dgm:cxn modelId="{902FC948-7C15-4FEE-B37A-FB9CA032B1FE}" type="presParOf" srcId="{304AEB72-87C4-495F-A463-CE4EFDF4D3BE}" destId="{9388DFB1-6B21-43E7-ABDF-CC18A4970F4C}" srcOrd="0" destOrd="0" presId="urn:microsoft.com/office/officeart/2008/layout/CaptionedPictures"/>
    <dgm:cxn modelId="{9B9A38E9-9323-42F5-9C07-8B78D5E1E708}" type="presParOf" srcId="{9388DFB1-6B21-43E7-ABDF-CC18A4970F4C}" destId="{32A17265-F051-4DAC-8C02-38392114C637}" srcOrd="0" destOrd="0" presId="urn:microsoft.com/office/officeart/2008/layout/CaptionedPictures"/>
    <dgm:cxn modelId="{0823022C-F690-458C-B3ED-BB0034E14D2B}" type="presParOf" srcId="{9388DFB1-6B21-43E7-ABDF-CC18A4970F4C}" destId="{84E43C51-1792-40A3-9987-978500D5563F}" srcOrd="1" destOrd="0" presId="urn:microsoft.com/office/officeart/2008/layout/CaptionedPictures"/>
    <dgm:cxn modelId="{099411CD-ACB7-4DFB-9D5B-FDCC73E06C2E}" type="presParOf" srcId="{9388DFB1-6B21-43E7-ABDF-CC18A4970F4C}" destId="{8D9F9570-46A2-4A17-A40C-2AAF3F816350}" srcOrd="2" destOrd="0" presId="urn:microsoft.com/office/officeart/2008/layout/CaptionedPictures"/>
    <dgm:cxn modelId="{D326F50A-1F31-4111-9EF2-52622204D673}" type="presParOf" srcId="{8D9F9570-46A2-4A17-A40C-2AAF3F816350}" destId="{FE1D8B7D-00F2-45F1-A29D-3A727347ADB4}" srcOrd="0" destOrd="0" presId="urn:microsoft.com/office/officeart/2008/layout/CaptionedPictures"/>
    <dgm:cxn modelId="{5E02E700-3BF0-4A38-9C1A-5300455400AB}" type="presParOf" srcId="{8D9F9570-46A2-4A17-A40C-2AAF3F816350}" destId="{F879F32E-4FBA-4544-9317-5506291D02BB}" srcOrd="1" destOrd="0" presId="urn:microsoft.com/office/officeart/2008/layout/CaptionedPictures"/>
    <dgm:cxn modelId="{0F5C336B-40DE-4937-84A3-4B18D5909442}" type="presParOf" srcId="{304AEB72-87C4-495F-A463-CE4EFDF4D3BE}" destId="{D8A22DEC-661A-4E7F-A8CF-B9A63EF666FF}" srcOrd="1" destOrd="0" presId="urn:microsoft.com/office/officeart/2008/layout/CaptionedPictures"/>
    <dgm:cxn modelId="{05930419-9E55-4FCA-86A1-897957EE4FF9}" type="presParOf" srcId="{304AEB72-87C4-495F-A463-CE4EFDF4D3BE}" destId="{3EF71497-F9AB-4467-82F0-79D38FC62CD8}" srcOrd="2" destOrd="0" presId="urn:microsoft.com/office/officeart/2008/layout/CaptionedPictures"/>
    <dgm:cxn modelId="{BC7FF9E4-743A-44AB-ADB5-4840E025E08A}" type="presParOf" srcId="{3EF71497-F9AB-4467-82F0-79D38FC62CD8}" destId="{D84F6A06-FFDC-4B11-A1F7-18969D60FC1D}" srcOrd="0" destOrd="0" presId="urn:microsoft.com/office/officeart/2008/layout/CaptionedPictures"/>
    <dgm:cxn modelId="{3072E6CE-FE55-4E68-B876-732F3DE58230}" type="presParOf" srcId="{3EF71497-F9AB-4467-82F0-79D38FC62CD8}" destId="{0520CCBE-1672-42C3-9FFB-233AAF43F431}" srcOrd="1" destOrd="0" presId="urn:microsoft.com/office/officeart/2008/layout/CaptionedPictures"/>
    <dgm:cxn modelId="{62A28BD6-0517-462D-ADF4-6E8135606808}" type="presParOf" srcId="{3EF71497-F9AB-4467-82F0-79D38FC62CD8}" destId="{E28CA240-AFDC-445A-A3E1-48DA85D211E1}" srcOrd="2" destOrd="0" presId="urn:microsoft.com/office/officeart/2008/layout/CaptionedPictures"/>
    <dgm:cxn modelId="{A3CAB193-13C6-46FF-8D0B-2C53F496BBF7}" type="presParOf" srcId="{E28CA240-AFDC-445A-A3E1-48DA85D211E1}" destId="{3AF341CB-A4BE-4F64-B69C-0487BE349504}" srcOrd="0" destOrd="0" presId="urn:microsoft.com/office/officeart/2008/layout/CaptionedPictures"/>
    <dgm:cxn modelId="{54199A00-1C7D-4170-89B6-C56BAFDF6099}" type="presParOf" srcId="{E28CA240-AFDC-445A-A3E1-48DA85D211E1}" destId="{2A852A60-CA7F-4249-B54B-072A9D887DAB}" srcOrd="1" destOrd="0" presId="urn:microsoft.com/office/officeart/2008/layout/CaptionedPictures"/>
  </dgm:cxnLst>
  <dgm:bg/>
  <dgm:whole>
    <a:ln w="47625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DDAC1A-55A9-421B-A344-6CCF829A052B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441D35-AA5A-4CDF-9111-69B20A30FA7F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18 декабря 2024 года на станции Княжая Октябрьской железной дороги допущено столкновение хвостовой части грузового поезда № 2013 с составом прибывающего пассажирского поезда № 11 сообщением Мурманск – Санкт-Петербург с последующим сходом трех вагонов пассажирского поезда и четырнадцати вагонов грузового поезда.</a:t>
          </a:r>
        </a:p>
      </dgm:t>
    </dgm:pt>
    <dgm:pt modelId="{1AE0685B-705E-4EA6-B4A6-F42DA5B008AC}" type="parTrans" cxnId="{38771777-5F63-4E94-8580-A95DD53442A7}">
      <dgm:prSet/>
      <dgm:spPr/>
      <dgm:t>
        <a:bodyPr/>
        <a:lstStyle/>
        <a:p>
          <a:endParaRPr lang="ru-RU"/>
        </a:p>
      </dgm:t>
    </dgm:pt>
    <dgm:pt modelId="{8383A8FB-5C1E-46E6-A19A-F3D02D28F807}" type="sibTrans" cxnId="{38771777-5F63-4E94-8580-A95DD53442A7}">
      <dgm:prSet/>
      <dgm:spPr/>
      <dgm:t>
        <a:bodyPr/>
        <a:lstStyle/>
        <a:p>
          <a:endParaRPr lang="ru-RU"/>
        </a:p>
      </dgm:t>
    </dgm:pt>
    <dgm:pt modelId="{D3671C74-96E6-4256-BF1B-CC6E1AF4AE58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2 пассажира, повреждено до степени исключения 3 пассажирских и 14 грузовых вагонов. Причина крушения: нарушение порядка закрепления подвижного состава грузового поезда тормозными башмаками менее установленных норм при его вынужденной остановке на перегоне.</a:t>
          </a:r>
        </a:p>
      </dgm:t>
    </dgm:pt>
    <dgm:pt modelId="{7C44FF82-7C7A-4651-93E3-B891D390116B}" type="parTrans" cxnId="{2387C87C-FC36-4DD2-BFB9-4B90CC92E31C}">
      <dgm:prSet/>
      <dgm:spPr/>
      <dgm:t>
        <a:bodyPr/>
        <a:lstStyle/>
        <a:p>
          <a:endParaRPr lang="ru-RU"/>
        </a:p>
      </dgm:t>
    </dgm:pt>
    <dgm:pt modelId="{40DB208F-9131-41C4-8089-E84C1938A1F7}" type="sibTrans" cxnId="{2387C87C-FC36-4DD2-BFB9-4B90CC92E31C}">
      <dgm:prSet/>
      <dgm:spPr/>
      <dgm:t>
        <a:bodyPr/>
        <a:lstStyle/>
        <a:p>
          <a:endParaRPr lang="ru-RU"/>
        </a:p>
      </dgm:t>
    </dgm:pt>
    <dgm:pt modelId="{9CD6E5D7-0527-4042-B139-E790517D42F6}" type="pres">
      <dgm:prSet presAssocID="{C1DDAC1A-55A9-421B-A344-6CCF829A052B}" presName="Name0" presStyleCnt="0">
        <dgm:presLayoutVars>
          <dgm:dir/>
          <dgm:resizeHandles val="exact"/>
        </dgm:presLayoutVars>
      </dgm:prSet>
      <dgm:spPr/>
    </dgm:pt>
    <dgm:pt modelId="{CF769C1D-5636-4831-9E75-7D55BE4B805A}" type="pres">
      <dgm:prSet presAssocID="{62441D35-AA5A-4CDF-9111-69B20A30FA7F}" presName="compNode" presStyleCnt="0"/>
      <dgm:spPr/>
    </dgm:pt>
    <dgm:pt modelId="{6F5BF704-7C47-4282-8621-EB9FD3E41F7C}" type="pres">
      <dgm:prSet presAssocID="{62441D35-AA5A-4CDF-9111-69B20A30FA7F}" presName="pictRect" presStyleLbl="node1" presStyleIdx="0" presStyleCnt="2" custScaleX="89844" custScaleY="89525" custLinFactNeighborX="-2539" custLinFactNeighborY="4883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atte">
          <a:bevelT w="88900" h="203200"/>
          <a:bevelB w="165100" h="254000"/>
        </a:sp3d>
      </dgm:spPr>
    </dgm:pt>
    <dgm:pt modelId="{9BCDBDAF-C93E-47D2-944F-89653DE7C7DF}" type="pres">
      <dgm:prSet presAssocID="{62441D35-AA5A-4CDF-9111-69B20A30FA7F}" presName="textRect" presStyleLbl="revTx" presStyleIdx="0" presStyleCnt="2" custScaleX="116389" custLinFactY="-73593" custLinFactNeighborX="3321" custLinFactNeighborY="-100000">
        <dgm:presLayoutVars>
          <dgm:bulletEnabled val="1"/>
        </dgm:presLayoutVars>
      </dgm:prSet>
      <dgm:spPr/>
    </dgm:pt>
    <dgm:pt modelId="{4DFC26DD-AEBA-42DF-A51B-EE0E962C7CE3}" type="pres">
      <dgm:prSet presAssocID="{8383A8FB-5C1E-46E6-A19A-F3D02D28F807}" presName="sibTrans" presStyleLbl="sibTrans2D1" presStyleIdx="0" presStyleCnt="0"/>
      <dgm:spPr/>
    </dgm:pt>
    <dgm:pt modelId="{F295B916-D8CC-4DC0-BD97-0E9281D214DC}" type="pres">
      <dgm:prSet presAssocID="{D3671C74-96E6-4256-BF1B-CC6E1AF4AE58}" presName="compNode" presStyleCnt="0"/>
      <dgm:spPr/>
    </dgm:pt>
    <dgm:pt modelId="{FC93FFAD-6B7B-447A-B9FA-0A17106C6747}" type="pres">
      <dgm:prSet presAssocID="{D3671C74-96E6-4256-BF1B-CC6E1AF4AE58}" presName="pictRect" presStyleLbl="node1" presStyleIdx="1" presStyleCnt="2" custScaleX="81291" custScaleY="76195" custLinFactNeighborX="-8418" custLinFactNeighborY="13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448C03A-221C-40F2-8C20-AB9E29678E9C}" type="pres">
      <dgm:prSet presAssocID="{D3671C74-96E6-4256-BF1B-CC6E1AF4AE58}" presName="textRect" presStyleLbl="revTx" presStyleIdx="1" presStyleCnt="2" custLinFactNeighborX="-6533" custLinFactNeighborY="-10882">
        <dgm:presLayoutVars>
          <dgm:bulletEnabled val="1"/>
        </dgm:presLayoutVars>
      </dgm:prSet>
      <dgm:spPr/>
    </dgm:pt>
  </dgm:ptLst>
  <dgm:cxnLst>
    <dgm:cxn modelId="{5617C120-5787-4E50-A64A-4012FAF2888E}" type="presOf" srcId="{8383A8FB-5C1E-46E6-A19A-F3D02D28F807}" destId="{4DFC26DD-AEBA-42DF-A51B-EE0E962C7CE3}" srcOrd="0" destOrd="0" presId="urn:microsoft.com/office/officeart/2005/8/layout/pList1"/>
    <dgm:cxn modelId="{38771777-5F63-4E94-8580-A95DD53442A7}" srcId="{C1DDAC1A-55A9-421B-A344-6CCF829A052B}" destId="{62441D35-AA5A-4CDF-9111-69B20A30FA7F}" srcOrd="0" destOrd="0" parTransId="{1AE0685B-705E-4EA6-B4A6-F42DA5B008AC}" sibTransId="{8383A8FB-5C1E-46E6-A19A-F3D02D28F807}"/>
    <dgm:cxn modelId="{2387C87C-FC36-4DD2-BFB9-4B90CC92E31C}" srcId="{C1DDAC1A-55A9-421B-A344-6CCF829A052B}" destId="{D3671C74-96E6-4256-BF1B-CC6E1AF4AE58}" srcOrd="1" destOrd="0" parTransId="{7C44FF82-7C7A-4651-93E3-B891D390116B}" sibTransId="{40DB208F-9131-41C4-8089-E84C1938A1F7}"/>
    <dgm:cxn modelId="{D12271A8-BBA2-4A66-A7D7-89B98A4F26A3}" type="presOf" srcId="{62441D35-AA5A-4CDF-9111-69B20A30FA7F}" destId="{9BCDBDAF-C93E-47D2-944F-89653DE7C7DF}" srcOrd="0" destOrd="0" presId="urn:microsoft.com/office/officeart/2005/8/layout/pList1"/>
    <dgm:cxn modelId="{F90388AE-1D08-4D04-973E-12BA12DA13C0}" type="presOf" srcId="{C1DDAC1A-55A9-421B-A344-6CCF829A052B}" destId="{9CD6E5D7-0527-4042-B139-E790517D42F6}" srcOrd="0" destOrd="0" presId="urn:microsoft.com/office/officeart/2005/8/layout/pList1"/>
    <dgm:cxn modelId="{B0E8C4D5-6A35-460F-ACA9-FF05A623AB61}" type="presOf" srcId="{D3671C74-96E6-4256-BF1B-CC6E1AF4AE58}" destId="{A448C03A-221C-40F2-8C20-AB9E29678E9C}" srcOrd="0" destOrd="0" presId="urn:microsoft.com/office/officeart/2005/8/layout/pList1"/>
    <dgm:cxn modelId="{097958F2-B8ED-44DE-A713-0B62A3B744D5}" type="presParOf" srcId="{9CD6E5D7-0527-4042-B139-E790517D42F6}" destId="{CF769C1D-5636-4831-9E75-7D55BE4B805A}" srcOrd="0" destOrd="0" presId="urn:microsoft.com/office/officeart/2005/8/layout/pList1"/>
    <dgm:cxn modelId="{6DDB7891-3745-4F33-A5DF-2FEF4FD01620}" type="presParOf" srcId="{CF769C1D-5636-4831-9E75-7D55BE4B805A}" destId="{6F5BF704-7C47-4282-8621-EB9FD3E41F7C}" srcOrd="0" destOrd="0" presId="urn:microsoft.com/office/officeart/2005/8/layout/pList1"/>
    <dgm:cxn modelId="{94722349-6D74-49A8-A228-C53531D55359}" type="presParOf" srcId="{CF769C1D-5636-4831-9E75-7D55BE4B805A}" destId="{9BCDBDAF-C93E-47D2-944F-89653DE7C7DF}" srcOrd="1" destOrd="0" presId="urn:microsoft.com/office/officeart/2005/8/layout/pList1"/>
    <dgm:cxn modelId="{CEF60353-A05F-4FF1-9902-4AF5A0263278}" type="presParOf" srcId="{9CD6E5D7-0527-4042-B139-E790517D42F6}" destId="{4DFC26DD-AEBA-42DF-A51B-EE0E962C7CE3}" srcOrd="1" destOrd="0" presId="urn:microsoft.com/office/officeart/2005/8/layout/pList1"/>
    <dgm:cxn modelId="{B1E05EFB-73EA-4B93-82ED-A90FC9266DC0}" type="presParOf" srcId="{9CD6E5D7-0527-4042-B139-E790517D42F6}" destId="{F295B916-D8CC-4DC0-BD97-0E9281D214DC}" srcOrd="2" destOrd="0" presId="urn:microsoft.com/office/officeart/2005/8/layout/pList1"/>
    <dgm:cxn modelId="{34A742DE-0F58-497D-AD39-E4CBCAFD2300}" type="presParOf" srcId="{F295B916-D8CC-4DC0-BD97-0E9281D214DC}" destId="{FC93FFAD-6B7B-447A-B9FA-0A17106C6747}" srcOrd="0" destOrd="0" presId="urn:microsoft.com/office/officeart/2005/8/layout/pList1"/>
    <dgm:cxn modelId="{3AC80803-69F5-4545-BA36-79EC71E8AB78}" type="presParOf" srcId="{F295B916-D8CC-4DC0-BD97-0E9281D214DC}" destId="{A448C03A-221C-40F2-8C20-AB9E29678E9C}" srcOrd="1" destOrd="0" presId="urn:microsoft.com/office/officeart/2005/8/layout/pList1"/>
  </dgm:cxnLst>
  <dgm:bg>
    <a:solidFill>
      <a:sysClr val="window" lastClr="FFFFFF"/>
    </a:solidFill>
  </dgm:bg>
  <dgm:whole>
    <a:ln w="50800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A28B1-B99C-4077-A130-9EE0E4B4B5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83899A-ADB9-4B7F-B40D-CAA760AC8DA1}">
      <dgm:prSet phldrT="[Текст]"/>
      <dgm:spPr>
        <a:xfrm>
          <a:off x="3429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>
            <a:spcAft>
              <a:spcPts val="0"/>
            </a:spcAft>
          </a:pPr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видов контроля</a:t>
          </a:r>
        </a:p>
        <a:p>
          <a:pPr>
            <a:spcAft>
              <a:spcPts val="0"/>
            </a:spcAft>
          </a:pPr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(ЕРВК)</a:t>
          </a:r>
        </a:p>
      </dgm:t>
    </dgm:pt>
    <dgm:pt modelId="{74F6C1D6-C39D-4696-87F9-85961337A7C1}" type="parTrans" cxnId="{6FB50774-AAA0-427C-A4CC-C21A76851F1A}">
      <dgm:prSet/>
      <dgm:spPr/>
      <dgm:t>
        <a:bodyPr/>
        <a:lstStyle/>
        <a:p>
          <a:endParaRPr lang="ru-RU"/>
        </a:p>
      </dgm:t>
    </dgm:pt>
    <dgm:pt modelId="{609B8B14-2975-4E20-B0EB-01AD98597BD6}" type="sibTrans" cxnId="{6FB50774-AAA0-427C-A4CC-C21A76851F1A}">
      <dgm:prSet/>
      <dgm:spPr/>
      <dgm:t>
        <a:bodyPr/>
        <a:lstStyle/>
        <a:p>
          <a:endParaRPr lang="ru-RU"/>
        </a:p>
      </dgm:t>
    </dgm:pt>
    <dgm:pt modelId="{4D60EB26-86F8-49AE-B0B8-09588B88279E}">
      <dgm:prSet phldrT="[Текст]"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Сведения о видах контроля</a:t>
          </a:r>
        </a:p>
      </dgm:t>
    </dgm:pt>
    <dgm:pt modelId="{A77793A4-4046-448F-B8D3-DDF25787887E}" type="parTrans" cxnId="{A134CE31-9A63-442B-B3B6-763D956B32EF}">
      <dgm:prSet/>
      <dgm:spPr/>
      <dgm:t>
        <a:bodyPr/>
        <a:lstStyle/>
        <a:p>
          <a:endParaRPr lang="ru-RU"/>
        </a:p>
      </dgm:t>
    </dgm:pt>
    <dgm:pt modelId="{9064BCA3-36A4-4C0D-949D-7C340B68FAED}" type="sibTrans" cxnId="{A134CE31-9A63-442B-B3B6-763D956B32EF}">
      <dgm:prSet/>
      <dgm:spPr/>
      <dgm:t>
        <a:bodyPr/>
        <a:lstStyle/>
        <a:p>
          <a:endParaRPr lang="ru-RU"/>
        </a:p>
      </dgm:t>
    </dgm:pt>
    <dgm:pt modelId="{AD74E0D2-CAA4-46CD-9FB9-7E24D7BE4E42}">
      <dgm:prSet phldrT="[Текст]"/>
      <dgm:spPr>
        <a:xfrm>
          <a:off x="3814762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контрольных (надзорных) мероприятий (ЕРКНМ)</a:t>
          </a:r>
        </a:p>
      </dgm:t>
    </dgm:pt>
    <dgm:pt modelId="{490BB8BE-C3A0-4A61-A5EF-F4EA8C7983F6}" type="parTrans" cxnId="{52C61301-F369-41C3-BB26-A194656BB8E0}">
      <dgm:prSet/>
      <dgm:spPr/>
      <dgm:t>
        <a:bodyPr/>
        <a:lstStyle/>
        <a:p>
          <a:endParaRPr lang="ru-RU"/>
        </a:p>
      </dgm:t>
    </dgm:pt>
    <dgm:pt modelId="{9A692558-5108-41B5-923F-9F54B56FD7D6}" type="sibTrans" cxnId="{52C61301-F369-41C3-BB26-A194656BB8E0}">
      <dgm:prSet/>
      <dgm:spPr/>
      <dgm:t>
        <a:bodyPr/>
        <a:lstStyle/>
        <a:p>
          <a:endParaRPr lang="ru-RU"/>
        </a:p>
      </dgm:t>
    </dgm:pt>
    <dgm:pt modelId="{01BCDE8D-F765-4AC2-B72C-808FEE60AC5B}">
      <dgm:prSet phldrT="[Текст]"/>
      <dgm:spPr>
        <a:xfrm>
          <a:off x="3814762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Реестр включает в себя проводимые контрольными органами контрольные (надзорные) мероприятия, профилактические мероприятия, результаты КНМ</a:t>
          </a:r>
        </a:p>
      </dgm:t>
    </dgm:pt>
    <dgm:pt modelId="{DCD41BD8-39E7-44B9-94AB-5CDA8DFBF2C9}" type="parTrans" cxnId="{E1ED6FF1-430B-4A78-8243-9881A6C0621D}">
      <dgm:prSet/>
      <dgm:spPr/>
      <dgm:t>
        <a:bodyPr/>
        <a:lstStyle/>
        <a:p>
          <a:endParaRPr lang="ru-RU"/>
        </a:p>
      </dgm:t>
    </dgm:pt>
    <dgm:pt modelId="{83E69597-4D13-40FC-A5CD-7BC7333C39EE}" type="sibTrans" cxnId="{E1ED6FF1-430B-4A78-8243-9881A6C0621D}">
      <dgm:prSet/>
      <dgm:spPr/>
      <dgm:t>
        <a:bodyPr/>
        <a:lstStyle/>
        <a:p>
          <a:endParaRPr lang="ru-RU"/>
        </a:p>
      </dgm:t>
    </dgm:pt>
    <dgm:pt modelId="{2B50FF0D-B79A-404C-A837-7C5DDB4BEA7A}">
      <dgm:prSet phldrT="[Текст]"/>
      <dgm:spPr>
        <a:xfrm>
          <a:off x="7626096" y="385674"/>
          <a:ext cx="3343274" cy="95665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Информационная система досудебного обжалования</a:t>
          </a:r>
        </a:p>
      </dgm:t>
    </dgm:pt>
    <dgm:pt modelId="{04513092-66E4-4452-BFFF-1D4DFEE8AAB1}" type="parTrans" cxnId="{3FF3B2D4-7592-49FF-8372-BDB1B015E6A4}">
      <dgm:prSet/>
      <dgm:spPr/>
      <dgm:t>
        <a:bodyPr/>
        <a:lstStyle/>
        <a:p>
          <a:endParaRPr lang="ru-RU"/>
        </a:p>
      </dgm:t>
    </dgm:pt>
    <dgm:pt modelId="{4854D8F4-444F-4F81-9EFD-D2F9A4C0C5E0}" type="sibTrans" cxnId="{3FF3B2D4-7592-49FF-8372-BDB1B015E6A4}">
      <dgm:prSet/>
      <dgm:spPr/>
      <dgm:t>
        <a:bodyPr/>
        <a:lstStyle/>
        <a:p>
          <a:endParaRPr lang="ru-RU"/>
        </a:p>
      </dgm:t>
    </dgm:pt>
    <dgm:pt modelId="{DD903E30-4CBB-4306-B7CD-12BA823D57F7}">
      <dgm:prSet phldrT="[Текст]"/>
      <dgm:spPr>
        <a:xfrm>
          <a:off x="7626096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Решение уполномоченного на рассмотрение жалобы органа размещается в личном кабинете контролируемого лица на ЕПГУ</a:t>
          </a:r>
        </a:p>
      </dgm:t>
    </dgm:pt>
    <dgm:pt modelId="{BA083EC9-62BD-4E27-B4FF-599693B7F503}" type="parTrans" cxnId="{F934D908-7029-44FF-813D-8FE32832469F}">
      <dgm:prSet/>
      <dgm:spPr/>
      <dgm:t>
        <a:bodyPr/>
        <a:lstStyle/>
        <a:p>
          <a:endParaRPr lang="ru-RU"/>
        </a:p>
      </dgm:t>
    </dgm:pt>
    <dgm:pt modelId="{485B46CC-D49E-47E7-B184-C23723585FCE}" type="sibTrans" cxnId="{F934D908-7029-44FF-813D-8FE32832469F}">
      <dgm:prSet/>
      <dgm:spPr/>
      <dgm:t>
        <a:bodyPr/>
        <a:lstStyle/>
        <a:p>
          <a:endParaRPr lang="ru-RU"/>
        </a:p>
      </dgm:t>
    </dgm:pt>
    <dgm:pt modelId="{27764A9F-DDD9-43B5-BF1D-A767AD74E3F5}">
      <dgm:prSet phldrT="[Текст]"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Заполнение через личный кабинет на официальном сайте единого реестра в сети "Интернет"</a:t>
          </a:r>
        </a:p>
      </dgm:t>
    </dgm:pt>
    <dgm:pt modelId="{EBDB1A6F-FBF0-4187-8DC2-6F4B16390541}" type="parTrans" cxnId="{DF9E2753-0682-4C55-B618-BF8F3582097A}">
      <dgm:prSet/>
      <dgm:spPr/>
      <dgm:t>
        <a:bodyPr/>
        <a:lstStyle/>
        <a:p>
          <a:endParaRPr lang="ru-RU"/>
        </a:p>
      </dgm:t>
    </dgm:pt>
    <dgm:pt modelId="{9D9B8191-4C9B-45EB-B5AB-F0970CB0E7A1}" type="sibTrans" cxnId="{DF9E2753-0682-4C55-B618-BF8F3582097A}">
      <dgm:prSet/>
      <dgm:spPr/>
      <dgm:t>
        <a:bodyPr/>
        <a:lstStyle/>
        <a:p>
          <a:endParaRPr lang="ru-RU"/>
        </a:p>
      </dgm:t>
    </dgm:pt>
    <dgm:pt modelId="{1D9A31D1-5460-4186-B3CC-EBFF413802B0}">
      <dgm:prSet/>
      <dgm:spPr>
        <a:xfrm>
          <a:off x="3429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Содержит перечень объектов контроля</a:t>
          </a:r>
        </a:p>
      </dgm:t>
    </dgm:pt>
    <dgm:pt modelId="{158F4230-AB95-4934-A9C2-5CB50ED88F5A}" type="parTrans" cxnId="{5184E64A-6BCA-48C4-9A1B-3013D71AA449}">
      <dgm:prSet/>
      <dgm:spPr/>
      <dgm:t>
        <a:bodyPr/>
        <a:lstStyle/>
        <a:p>
          <a:endParaRPr lang="ru-RU"/>
        </a:p>
      </dgm:t>
    </dgm:pt>
    <dgm:pt modelId="{7A0E573D-5A66-4D05-91EF-90BD987EF789}" type="sibTrans" cxnId="{5184E64A-6BCA-48C4-9A1B-3013D71AA449}">
      <dgm:prSet/>
      <dgm:spPr/>
      <dgm:t>
        <a:bodyPr/>
        <a:lstStyle/>
        <a:p>
          <a:endParaRPr lang="ru-RU"/>
        </a:p>
      </dgm:t>
    </dgm:pt>
    <dgm:pt modelId="{089DF520-4F30-4ED4-AA6C-6B1E2C9BFD15}">
      <dgm:prSet phldrT="[Текст]"/>
      <dgm:spPr>
        <a:xfrm>
          <a:off x="3814762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ФГИС ЕРКНМ – Генеральная прокуратура РФ</a:t>
          </a:r>
        </a:p>
      </dgm:t>
    </dgm:pt>
    <dgm:pt modelId="{F7D7020C-FBF7-4A5A-B0DB-9907FA884787}" type="parTrans" cxnId="{21158301-F341-437B-B366-448A6C902B27}">
      <dgm:prSet/>
      <dgm:spPr/>
      <dgm:t>
        <a:bodyPr/>
        <a:lstStyle/>
        <a:p>
          <a:endParaRPr lang="ru-RU"/>
        </a:p>
      </dgm:t>
    </dgm:pt>
    <dgm:pt modelId="{DC0AD447-795F-44DB-B467-46D016CEDCD6}" type="sibTrans" cxnId="{21158301-F341-437B-B366-448A6C902B27}">
      <dgm:prSet/>
      <dgm:spPr/>
      <dgm:t>
        <a:bodyPr/>
        <a:lstStyle/>
        <a:p>
          <a:endParaRPr lang="ru-RU"/>
        </a:p>
      </dgm:t>
    </dgm:pt>
    <dgm:pt modelId="{45E5CEBD-8260-4B54-8F32-99DE1E74C690}">
      <dgm:prSet phldrT="[Текст]"/>
      <dgm:spPr>
        <a:xfrm>
          <a:off x="7626096" y="1342328"/>
          <a:ext cx="3343274" cy="3774375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Цифровой сервис действует на ЕПГУ с 1 января 2023 года</a:t>
          </a:r>
        </a:p>
      </dgm:t>
    </dgm:pt>
    <dgm:pt modelId="{5A7EC1FF-7D4A-4E61-B3F3-60066DEE0C0B}" type="parTrans" cxnId="{66C1C5BF-65B7-4902-9D8E-D5074D6D6D9A}">
      <dgm:prSet/>
      <dgm:spPr/>
      <dgm:t>
        <a:bodyPr/>
        <a:lstStyle/>
        <a:p>
          <a:endParaRPr lang="ru-RU"/>
        </a:p>
      </dgm:t>
    </dgm:pt>
    <dgm:pt modelId="{17CA4068-5FCD-412F-BAC7-497A48DD60D0}" type="sibTrans" cxnId="{66C1C5BF-65B7-4902-9D8E-D5074D6D6D9A}">
      <dgm:prSet/>
      <dgm:spPr/>
      <dgm:t>
        <a:bodyPr/>
        <a:lstStyle/>
        <a:p>
          <a:endParaRPr lang="ru-RU"/>
        </a:p>
      </dgm:t>
    </dgm:pt>
    <dgm:pt modelId="{8D051B34-A47A-49C8-85C1-29ED503110A4}">
      <dgm:prSet/>
      <dgm:spPr>
        <a:xfrm>
          <a:off x="3429" y="1342328"/>
          <a:ext cx="3343274" cy="3774375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ЕРВК – Министерство экономического развития РФ</a:t>
          </a:r>
        </a:p>
      </dgm:t>
    </dgm:pt>
    <dgm:pt modelId="{7FABC1BC-AB91-4961-910E-307C43FE80D0}" type="parTrans" cxnId="{6E85B0FB-7FA9-421B-A575-1C4CAE493B69}">
      <dgm:prSet/>
      <dgm:spPr/>
      <dgm:t>
        <a:bodyPr/>
        <a:lstStyle/>
        <a:p>
          <a:endParaRPr lang="ru-RU"/>
        </a:p>
      </dgm:t>
    </dgm:pt>
    <dgm:pt modelId="{4A860ED0-6300-48EA-B6E4-F90E2B49D36F}" type="sibTrans" cxnId="{6E85B0FB-7FA9-421B-A575-1C4CAE493B69}">
      <dgm:prSet/>
      <dgm:spPr/>
      <dgm:t>
        <a:bodyPr/>
        <a:lstStyle/>
        <a:p>
          <a:endParaRPr lang="ru-RU"/>
        </a:p>
      </dgm:t>
    </dgm:pt>
    <dgm:pt modelId="{EFFA1DEA-ED06-44EE-9EF0-70F0F1CED99B}" type="pres">
      <dgm:prSet presAssocID="{4FDA28B1-B99C-4077-A130-9EE0E4B4B505}" presName="Name0" presStyleCnt="0">
        <dgm:presLayoutVars>
          <dgm:dir/>
          <dgm:animLvl val="lvl"/>
          <dgm:resizeHandles val="exact"/>
        </dgm:presLayoutVars>
      </dgm:prSet>
      <dgm:spPr/>
    </dgm:pt>
    <dgm:pt modelId="{6756609A-1EF7-40BB-A20E-ED4BA4C777AC}" type="pres">
      <dgm:prSet presAssocID="{9D83899A-ADB9-4B7F-B40D-CAA760AC8DA1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AE5728D5-BE2B-414F-8CE9-376510E78CE9}" type="pres">
      <dgm:prSet presAssocID="{9D83899A-ADB9-4B7F-B40D-CAA760AC8DA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FC483F5-DCBC-4DE6-B088-00CED163DDF8}" type="pres">
      <dgm:prSet presAssocID="{9D83899A-ADB9-4B7F-B40D-CAA760AC8DA1}" presName="desTx" presStyleLbl="alignAccFollowNode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13F4CF86-ACD6-4CF2-86D6-9213AEB3AC57}" type="pres">
      <dgm:prSet presAssocID="{609B8B14-2975-4E20-B0EB-01AD98597BD6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A21B1EBE-BA58-44C0-89F3-65932E262FC4}" type="pres">
      <dgm:prSet presAssocID="{AD74E0D2-CAA4-46CD-9FB9-7E24D7BE4E42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5B4BE045-57E0-468A-BA20-AE403537E5FD}" type="pres">
      <dgm:prSet presAssocID="{AD74E0D2-CAA4-46CD-9FB9-7E24D7BE4E4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6FEE225-E1FB-422E-8F49-98E1FC66EC4F}" type="pres">
      <dgm:prSet presAssocID="{AD74E0D2-CAA4-46CD-9FB9-7E24D7BE4E42}" presName="desTx" presStyleLbl="alignAccFollowNode1" presStyleIdx="1" presStyleCnt="3">
        <dgm:presLayoutVars>
          <dgm:bulletEnabled val="1"/>
        </dgm:presLayoutVars>
      </dgm:prSet>
      <dgm:spPr/>
    </dgm:pt>
    <dgm:pt modelId="{88BC0B67-F930-4F4D-9397-ED4C6897D856}" type="pres">
      <dgm:prSet presAssocID="{9A692558-5108-41B5-923F-9F54B56FD7D6}" presName="spac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3B028CF-9034-4934-8771-8826E055F989}" type="pres">
      <dgm:prSet presAssocID="{2B50FF0D-B79A-404C-A837-7C5DDB4BEA7A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93AA7C54-25CA-472B-97C3-80527EA0240C}" type="pres">
      <dgm:prSet presAssocID="{2B50FF0D-B79A-404C-A837-7C5DDB4BEA7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AE7008E-97D7-4807-985E-6125941945DD}" type="pres">
      <dgm:prSet presAssocID="{2B50FF0D-B79A-404C-A837-7C5DDB4BEA7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2C61301-F369-41C3-BB26-A194656BB8E0}" srcId="{4FDA28B1-B99C-4077-A130-9EE0E4B4B505}" destId="{AD74E0D2-CAA4-46CD-9FB9-7E24D7BE4E42}" srcOrd="1" destOrd="0" parTransId="{490BB8BE-C3A0-4A61-A5EF-F4EA8C7983F6}" sibTransId="{9A692558-5108-41B5-923F-9F54B56FD7D6}"/>
    <dgm:cxn modelId="{21158301-F341-437B-B366-448A6C902B27}" srcId="{AD74E0D2-CAA4-46CD-9FB9-7E24D7BE4E42}" destId="{089DF520-4F30-4ED4-AA6C-6B1E2C9BFD15}" srcOrd="1" destOrd="0" parTransId="{F7D7020C-FBF7-4A5A-B0DB-9907FA884787}" sibTransId="{DC0AD447-795F-44DB-B467-46D016CEDCD6}"/>
    <dgm:cxn modelId="{F934D908-7029-44FF-813D-8FE32832469F}" srcId="{2B50FF0D-B79A-404C-A837-7C5DDB4BEA7A}" destId="{DD903E30-4CBB-4306-B7CD-12BA823D57F7}" srcOrd="0" destOrd="0" parTransId="{BA083EC9-62BD-4E27-B4FF-599693B7F503}" sibTransId="{485B46CC-D49E-47E7-B184-C23723585FCE}"/>
    <dgm:cxn modelId="{74437F1A-BFBB-44C1-BCC6-B66965AD5411}" type="presOf" srcId="{45E5CEBD-8260-4B54-8F32-99DE1E74C690}" destId="{2AE7008E-97D7-4807-985E-6125941945DD}" srcOrd="0" destOrd="1" presId="urn:microsoft.com/office/officeart/2005/8/layout/hList1"/>
    <dgm:cxn modelId="{A134CE31-9A63-442B-B3B6-763D956B32EF}" srcId="{9D83899A-ADB9-4B7F-B40D-CAA760AC8DA1}" destId="{4D60EB26-86F8-49AE-B0B8-09588B88279E}" srcOrd="0" destOrd="0" parTransId="{A77793A4-4046-448F-B8D3-DDF25787887E}" sibTransId="{9064BCA3-36A4-4C0D-949D-7C340B68FAED}"/>
    <dgm:cxn modelId="{70D5A65D-BAD0-4CEB-AA52-78589A328385}" type="presOf" srcId="{DD903E30-4CBB-4306-B7CD-12BA823D57F7}" destId="{2AE7008E-97D7-4807-985E-6125941945DD}" srcOrd="0" destOrd="0" presId="urn:microsoft.com/office/officeart/2005/8/layout/hList1"/>
    <dgm:cxn modelId="{DC4D2A65-5C64-44F0-BBE7-6D80904FF577}" type="presOf" srcId="{1D9A31D1-5460-4186-B3CC-EBFF413802B0}" destId="{9FC483F5-DCBC-4DE6-B088-00CED163DDF8}" srcOrd="0" destOrd="2" presId="urn:microsoft.com/office/officeart/2005/8/layout/hList1"/>
    <dgm:cxn modelId="{9F4A7946-FFC6-4439-9011-95019C71C171}" type="presOf" srcId="{27764A9F-DDD9-43B5-BF1D-A767AD74E3F5}" destId="{9FC483F5-DCBC-4DE6-B088-00CED163DDF8}" srcOrd="0" destOrd="1" presId="urn:microsoft.com/office/officeart/2005/8/layout/hList1"/>
    <dgm:cxn modelId="{5184E64A-6BCA-48C4-9A1B-3013D71AA449}" srcId="{9D83899A-ADB9-4B7F-B40D-CAA760AC8DA1}" destId="{1D9A31D1-5460-4186-B3CC-EBFF413802B0}" srcOrd="2" destOrd="0" parTransId="{158F4230-AB95-4934-A9C2-5CB50ED88F5A}" sibTransId="{7A0E573D-5A66-4D05-91EF-90BD987EF789}"/>
    <dgm:cxn modelId="{DF9E2753-0682-4C55-B618-BF8F3582097A}" srcId="{9D83899A-ADB9-4B7F-B40D-CAA760AC8DA1}" destId="{27764A9F-DDD9-43B5-BF1D-A767AD74E3F5}" srcOrd="1" destOrd="0" parTransId="{EBDB1A6F-FBF0-4187-8DC2-6F4B16390541}" sibTransId="{9D9B8191-4C9B-45EB-B5AB-F0970CB0E7A1}"/>
    <dgm:cxn modelId="{6FB50774-AAA0-427C-A4CC-C21A76851F1A}" srcId="{4FDA28B1-B99C-4077-A130-9EE0E4B4B505}" destId="{9D83899A-ADB9-4B7F-B40D-CAA760AC8DA1}" srcOrd="0" destOrd="0" parTransId="{74F6C1D6-C39D-4696-87F9-85961337A7C1}" sibTransId="{609B8B14-2975-4E20-B0EB-01AD98597BD6}"/>
    <dgm:cxn modelId="{FC02C758-CA31-44EF-B5CB-CE677B0FDE72}" type="presOf" srcId="{AD74E0D2-CAA4-46CD-9FB9-7E24D7BE4E42}" destId="{5B4BE045-57E0-468A-BA20-AE403537E5FD}" srcOrd="0" destOrd="0" presId="urn:microsoft.com/office/officeart/2005/8/layout/hList1"/>
    <dgm:cxn modelId="{71ECD397-18D7-4E8B-A9F8-C6C46477D074}" type="presOf" srcId="{9D83899A-ADB9-4B7F-B40D-CAA760AC8DA1}" destId="{AE5728D5-BE2B-414F-8CE9-376510E78CE9}" srcOrd="0" destOrd="0" presId="urn:microsoft.com/office/officeart/2005/8/layout/hList1"/>
    <dgm:cxn modelId="{48BD8898-A205-4F4C-8D8B-E2D127E1AB89}" type="presOf" srcId="{8D051B34-A47A-49C8-85C1-29ED503110A4}" destId="{9FC483F5-DCBC-4DE6-B088-00CED163DDF8}" srcOrd="0" destOrd="3" presId="urn:microsoft.com/office/officeart/2005/8/layout/hList1"/>
    <dgm:cxn modelId="{E596CF9B-2D36-4A15-9FE0-D49ED400E1B2}" type="presOf" srcId="{4D60EB26-86F8-49AE-B0B8-09588B88279E}" destId="{9FC483F5-DCBC-4DE6-B088-00CED163DDF8}" srcOrd="0" destOrd="0" presId="urn:microsoft.com/office/officeart/2005/8/layout/hList1"/>
    <dgm:cxn modelId="{D3D537B0-C110-4E24-AA35-0707A3D0DEAD}" type="presOf" srcId="{4FDA28B1-B99C-4077-A130-9EE0E4B4B505}" destId="{EFFA1DEA-ED06-44EE-9EF0-70F0F1CED99B}" srcOrd="0" destOrd="0" presId="urn:microsoft.com/office/officeart/2005/8/layout/hList1"/>
    <dgm:cxn modelId="{66C1C5BF-65B7-4902-9D8E-D5074D6D6D9A}" srcId="{2B50FF0D-B79A-404C-A837-7C5DDB4BEA7A}" destId="{45E5CEBD-8260-4B54-8F32-99DE1E74C690}" srcOrd="1" destOrd="0" parTransId="{5A7EC1FF-7D4A-4E61-B3F3-60066DEE0C0B}" sibTransId="{17CA4068-5FCD-412F-BAC7-497A48DD60D0}"/>
    <dgm:cxn modelId="{493140C9-E9FD-499D-87CC-A84F16701645}" type="presOf" srcId="{2B50FF0D-B79A-404C-A837-7C5DDB4BEA7A}" destId="{93AA7C54-25CA-472B-97C3-80527EA0240C}" srcOrd="0" destOrd="0" presId="urn:microsoft.com/office/officeart/2005/8/layout/hList1"/>
    <dgm:cxn modelId="{3FF3B2D4-7592-49FF-8372-BDB1B015E6A4}" srcId="{4FDA28B1-B99C-4077-A130-9EE0E4B4B505}" destId="{2B50FF0D-B79A-404C-A837-7C5DDB4BEA7A}" srcOrd="2" destOrd="0" parTransId="{04513092-66E4-4452-BFFF-1D4DFEE8AAB1}" sibTransId="{4854D8F4-444F-4F81-9EFD-D2F9A4C0C5E0}"/>
    <dgm:cxn modelId="{931DFDD4-0AD3-43C5-BCE1-603ECD0026B9}" type="presOf" srcId="{089DF520-4F30-4ED4-AA6C-6B1E2C9BFD15}" destId="{56FEE225-E1FB-422E-8F49-98E1FC66EC4F}" srcOrd="0" destOrd="1" presId="urn:microsoft.com/office/officeart/2005/8/layout/hList1"/>
    <dgm:cxn modelId="{40240AE8-BAA6-4AF5-9381-741FF5B59A9C}" type="presOf" srcId="{01BCDE8D-F765-4AC2-B72C-808FEE60AC5B}" destId="{56FEE225-E1FB-422E-8F49-98E1FC66EC4F}" srcOrd="0" destOrd="0" presId="urn:microsoft.com/office/officeart/2005/8/layout/hList1"/>
    <dgm:cxn modelId="{E1ED6FF1-430B-4A78-8243-9881A6C0621D}" srcId="{AD74E0D2-CAA4-46CD-9FB9-7E24D7BE4E42}" destId="{01BCDE8D-F765-4AC2-B72C-808FEE60AC5B}" srcOrd="0" destOrd="0" parTransId="{DCD41BD8-39E7-44B9-94AB-5CDA8DFBF2C9}" sibTransId="{83E69597-4D13-40FC-A5CD-7BC7333C39EE}"/>
    <dgm:cxn modelId="{6E85B0FB-7FA9-421B-A575-1C4CAE493B69}" srcId="{9D83899A-ADB9-4B7F-B40D-CAA760AC8DA1}" destId="{8D051B34-A47A-49C8-85C1-29ED503110A4}" srcOrd="3" destOrd="0" parTransId="{7FABC1BC-AB91-4961-910E-307C43FE80D0}" sibTransId="{4A860ED0-6300-48EA-B6E4-F90E2B49D36F}"/>
    <dgm:cxn modelId="{9295DE4C-B0CF-4ED6-A0C7-DDD4EDAEA39D}" type="presParOf" srcId="{EFFA1DEA-ED06-44EE-9EF0-70F0F1CED99B}" destId="{6756609A-1EF7-40BB-A20E-ED4BA4C777AC}" srcOrd="0" destOrd="0" presId="urn:microsoft.com/office/officeart/2005/8/layout/hList1"/>
    <dgm:cxn modelId="{3D393C4B-7A4B-4863-BB28-CCC8CC67C200}" type="presParOf" srcId="{6756609A-1EF7-40BB-A20E-ED4BA4C777AC}" destId="{AE5728D5-BE2B-414F-8CE9-376510E78CE9}" srcOrd="0" destOrd="0" presId="urn:microsoft.com/office/officeart/2005/8/layout/hList1"/>
    <dgm:cxn modelId="{6BC2A1EA-A28D-4E13-B30D-6383CCBC43FC}" type="presParOf" srcId="{6756609A-1EF7-40BB-A20E-ED4BA4C777AC}" destId="{9FC483F5-DCBC-4DE6-B088-00CED163DDF8}" srcOrd="1" destOrd="0" presId="urn:microsoft.com/office/officeart/2005/8/layout/hList1"/>
    <dgm:cxn modelId="{8C01AC83-0A7F-4BF5-8731-34A3F79AD60A}" type="presParOf" srcId="{EFFA1DEA-ED06-44EE-9EF0-70F0F1CED99B}" destId="{13F4CF86-ACD6-4CF2-86D6-9213AEB3AC57}" srcOrd="1" destOrd="0" presId="urn:microsoft.com/office/officeart/2005/8/layout/hList1"/>
    <dgm:cxn modelId="{3B767B71-9F6D-4CA9-9CF7-333F1F97C5F8}" type="presParOf" srcId="{EFFA1DEA-ED06-44EE-9EF0-70F0F1CED99B}" destId="{A21B1EBE-BA58-44C0-89F3-65932E262FC4}" srcOrd="2" destOrd="0" presId="urn:microsoft.com/office/officeart/2005/8/layout/hList1"/>
    <dgm:cxn modelId="{C7C28902-1AFF-49EA-9037-E7E7CDCCB998}" type="presParOf" srcId="{A21B1EBE-BA58-44C0-89F3-65932E262FC4}" destId="{5B4BE045-57E0-468A-BA20-AE403537E5FD}" srcOrd="0" destOrd="0" presId="urn:microsoft.com/office/officeart/2005/8/layout/hList1"/>
    <dgm:cxn modelId="{B9C617A1-E58B-4700-AF44-84D20F66DF07}" type="presParOf" srcId="{A21B1EBE-BA58-44C0-89F3-65932E262FC4}" destId="{56FEE225-E1FB-422E-8F49-98E1FC66EC4F}" srcOrd="1" destOrd="0" presId="urn:microsoft.com/office/officeart/2005/8/layout/hList1"/>
    <dgm:cxn modelId="{BEECDFFF-5ED1-42D5-8AD0-1EB7466001EA}" type="presParOf" srcId="{EFFA1DEA-ED06-44EE-9EF0-70F0F1CED99B}" destId="{88BC0B67-F930-4F4D-9397-ED4C6897D856}" srcOrd="3" destOrd="0" presId="urn:microsoft.com/office/officeart/2005/8/layout/hList1"/>
    <dgm:cxn modelId="{CA001B61-AC4D-43C6-8140-49566B11D1F6}" type="presParOf" srcId="{EFFA1DEA-ED06-44EE-9EF0-70F0F1CED99B}" destId="{C3B028CF-9034-4934-8771-8826E055F989}" srcOrd="4" destOrd="0" presId="urn:microsoft.com/office/officeart/2005/8/layout/hList1"/>
    <dgm:cxn modelId="{BB009DAA-75A6-49D6-82E5-4AEEBCF7499A}" type="presParOf" srcId="{C3B028CF-9034-4934-8771-8826E055F989}" destId="{93AA7C54-25CA-472B-97C3-80527EA0240C}" srcOrd="0" destOrd="0" presId="urn:microsoft.com/office/officeart/2005/8/layout/hList1"/>
    <dgm:cxn modelId="{5AEC9135-A0C4-4B22-A830-44C0717D9B49}" type="presParOf" srcId="{C3B028CF-9034-4934-8771-8826E055F989}" destId="{2AE7008E-97D7-4807-985E-6125941945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9789FD-A333-44CF-A7AF-6770F5EBAB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7C7896-EF40-4627-B563-8B4EE773F567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</a:p>
      </dgm:t>
    </dgm:pt>
    <dgm:pt modelId="{68AFA406-1699-43AC-9189-F457C953613B}" type="par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21A77-115E-4CB5-8789-30880B6FFEA6}" type="sib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163B2-39A1-4094-A4F0-9A52DCB5D084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</a:p>
      </dgm:t>
    </dgm:pt>
    <dgm:pt modelId="{016B9935-F9D0-404F-B79D-67B1A5DAEB29}" type="par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5DB1C-0C82-474E-9AB6-40E6068F8A92}" type="sib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1EA6-0F6F-4B26-8F3A-D6ADDE18DAFD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</a:p>
      </dgm:t>
    </dgm:pt>
    <dgm:pt modelId="{89535369-DE7E-4E94-8887-7B3CB3494BA2}" type="par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F7766-1D83-4AB6-A9C0-F947653F4122}" type="sib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25AD-D793-449B-AE89-F30E15ADEA4F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</a:p>
      </dgm:t>
    </dgm:pt>
    <dgm:pt modelId="{EE5C1FD0-BB8C-4132-9ED3-6D7023252C3B}" type="par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1BF96-AC8E-4497-B164-1811EDAD2699}" type="sib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04700-E4A5-45E6-BC03-A54115A938D6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</a:p>
      </dgm:t>
    </dgm:pt>
    <dgm:pt modelId="{5006E689-777B-4CA9-9B58-3BDD5F0A1280}" type="par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52D2B-C69A-4EEB-BB71-6F73730B3D21}" type="sib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3673E-A3F2-4622-AF1A-7308FFCA524A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</a:p>
      </dgm:t>
    </dgm:pt>
    <dgm:pt modelId="{E6E021D8-67C2-4C3C-8AC7-0BADBFCC7DBC}" type="parTrans" cxnId="{22558171-E604-45DF-822D-778DBD1D0701}">
      <dgm:prSet/>
      <dgm:spPr/>
      <dgm:t>
        <a:bodyPr/>
        <a:lstStyle/>
        <a:p>
          <a:endParaRPr lang="ru-RU"/>
        </a:p>
      </dgm:t>
    </dgm:pt>
    <dgm:pt modelId="{9FB3B668-0412-4FDA-8E50-60B5186956A5}" type="sibTrans" cxnId="{22558171-E604-45DF-822D-778DBD1D0701}">
      <dgm:prSet/>
      <dgm:spPr/>
      <dgm:t>
        <a:bodyPr/>
        <a:lstStyle/>
        <a:p>
          <a:endParaRPr lang="ru-RU"/>
        </a:p>
      </dgm:t>
    </dgm:pt>
    <dgm:pt modelId="{C9CB8A73-6EE9-4F05-82A2-65013B4F846D}" type="pres">
      <dgm:prSet presAssocID="{7C9789FD-A333-44CF-A7AF-6770F5EBABC6}" presName="Name0" presStyleCnt="0">
        <dgm:presLayoutVars>
          <dgm:chMax val="7"/>
          <dgm:chPref val="7"/>
          <dgm:dir/>
        </dgm:presLayoutVars>
      </dgm:prSet>
      <dgm:spPr/>
    </dgm:pt>
    <dgm:pt modelId="{34C61A18-1190-47AE-8884-511ED57FAFF5}" type="pres">
      <dgm:prSet presAssocID="{7C9789FD-A333-44CF-A7AF-6770F5EBABC6}" presName="Name1" presStyleCnt="0"/>
      <dgm:spPr/>
    </dgm:pt>
    <dgm:pt modelId="{14714083-E0F8-4B4B-81E4-0BA5AC273150}" type="pres">
      <dgm:prSet presAssocID="{7C9789FD-A333-44CF-A7AF-6770F5EBABC6}" presName="cycle" presStyleCnt="0"/>
      <dgm:spPr/>
    </dgm:pt>
    <dgm:pt modelId="{99EEDDB7-1E55-4213-8D07-92D5D9AEE21F}" type="pres">
      <dgm:prSet presAssocID="{7C9789FD-A333-44CF-A7AF-6770F5EBABC6}" presName="srcNode" presStyleLbl="node1" presStyleIdx="0" presStyleCnt="6"/>
      <dgm:spPr/>
    </dgm:pt>
    <dgm:pt modelId="{502AF86B-7FEB-4E82-BBAB-9C8ADAA374FC}" type="pres">
      <dgm:prSet presAssocID="{7C9789FD-A333-44CF-A7AF-6770F5EBABC6}" presName="conn" presStyleLbl="parChTrans1D2" presStyleIdx="0" presStyleCnt="1"/>
      <dgm:spPr/>
    </dgm:pt>
    <dgm:pt modelId="{61AE25CE-6072-4F1F-96A2-235D28442B98}" type="pres">
      <dgm:prSet presAssocID="{7C9789FD-A333-44CF-A7AF-6770F5EBABC6}" presName="extraNode" presStyleLbl="node1" presStyleIdx="0" presStyleCnt="6"/>
      <dgm:spPr/>
    </dgm:pt>
    <dgm:pt modelId="{99B37C1C-03E7-4B48-8328-B4023B0EB60E}" type="pres">
      <dgm:prSet presAssocID="{7C9789FD-A333-44CF-A7AF-6770F5EBABC6}" presName="dstNode" presStyleLbl="node1" presStyleIdx="0" presStyleCnt="6"/>
      <dgm:spPr/>
    </dgm:pt>
    <dgm:pt modelId="{2828C5C6-08B7-40CF-BAEA-6466ABE01F8F}" type="pres">
      <dgm:prSet presAssocID="{BA7C7896-EF40-4627-B563-8B4EE773F567}" presName="text_1" presStyleLbl="node1" presStyleIdx="0" presStyleCnt="6" custScaleY="149023">
        <dgm:presLayoutVars>
          <dgm:bulletEnabled val="1"/>
        </dgm:presLayoutVars>
      </dgm:prSet>
      <dgm:spPr/>
    </dgm:pt>
    <dgm:pt modelId="{280BCEE4-C6CF-4C4D-8755-309C788BB413}" type="pres">
      <dgm:prSet presAssocID="{BA7C7896-EF40-4627-B563-8B4EE773F567}" presName="accent_1" presStyleCnt="0"/>
      <dgm:spPr/>
    </dgm:pt>
    <dgm:pt modelId="{F879330B-7707-4124-BE76-380FAC88790F}" type="pres">
      <dgm:prSet presAssocID="{BA7C7896-EF40-4627-B563-8B4EE773F567}" presName="accentRepeatNode" presStyleLbl="solidFgAcc1" presStyleIdx="0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F0D9ECC1-C345-4FFB-969F-1CF83B4538CE}" type="pres">
      <dgm:prSet presAssocID="{8D0163B2-39A1-4094-A4F0-9A52DCB5D084}" presName="text_2" presStyleLbl="node1" presStyleIdx="1" presStyleCnt="6">
        <dgm:presLayoutVars>
          <dgm:bulletEnabled val="1"/>
        </dgm:presLayoutVars>
      </dgm:prSet>
      <dgm:spPr/>
    </dgm:pt>
    <dgm:pt modelId="{B34D1E24-3758-45F2-8431-FA9BF403418F}" type="pres">
      <dgm:prSet presAssocID="{8D0163B2-39A1-4094-A4F0-9A52DCB5D084}" presName="accent_2" presStyleCnt="0"/>
      <dgm:spPr/>
    </dgm:pt>
    <dgm:pt modelId="{3A7D8664-F39E-4571-952B-738E7632DE0F}" type="pres">
      <dgm:prSet presAssocID="{8D0163B2-39A1-4094-A4F0-9A52DCB5D084}" presName="accentRepeatNode" presStyleLbl="solidFgAcc1" presStyleIdx="1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C8D21D00-3080-4EFC-A629-041E07E062D3}" type="pres">
      <dgm:prSet presAssocID="{4FC01EA6-0F6F-4B26-8F3A-D6ADDE18DAFD}" presName="text_3" presStyleLbl="node1" presStyleIdx="2" presStyleCnt="6" custScaleY="136461">
        <dgm:presLayoutVars>
          <dgm:bulletEnabled val="1"/>
        </dgm:presLayoutVars>
      </dgm:prSet>
      <dgm:spPr/>
    </dgm:pt>
    <dgm:pt modelId="{F05CB5F7-EBC9-4088-9F4E-8B0001279A76}" type="pres">
      <dgm:prSet presAssocID="{4FC01EA6-0F6F-4B26-8F3A-D6ADDE18DAFD}" presName="accent_3" presStyleCnt="0"/>
      <dgm:spPr/>
    </dgm:pt>
    <dgm:pt modelId="{F713BEFB-CC6A-444F-B1F9-B716FF8BAA28}" type="pres">
      <dgm:prSet presAssocID="{4FC01EA6-0F6F-4B26-8F3A-D6ADDE18DAFD}" presName="accentRepeatNode" presStyleLbl="solidFgAcc1" presStyleIdx="2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23338A1-3ACF-4093-A1C5-295C9622CB5B}" type="pres">
      <dgm:prSet presAssocID="{CCDB25AD-D793-449B-AE89-F30E15ADEA4F}" presName="text_4" presStyleLbl="node1" presStyleIdx="3" presStyleCnt="6">
        <dgm:presLayoutVars>
          <dgm:bulletEnabled val="1"/>
        </dgm:presLayoutVars>
      </dgm:prSet>
      <dgm:spPr/>
    </dgm:pt>
    <dgm:pt modelId="{E8187C95-6FBD-4FC0-BBAC-E19DE81336A7}" type="pres">
      <dgm:prSet presAssocID="{CCDB25AD-D793-449B-AE89-F30E15ADEA4F}" presName="accent_4" presStyleCnt="0"/>
      <dgm:spPr/>
    </dgm:pt>
    <dgm:pt modelId="{EE7A67A5-BD08-41AF-B47E-898E6F3D7941}" type="pres">
      <dgm:prSet presAssocID="{CCDB25AD-D793-449B-AE89-F30E15ADEA4F}" presName="accentRepeatNode" presStyleLbl="solidFgAcc1" presStyleIdx="3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D9FD1A71-A7FF-4548-8F31-A060301F4200}" type="pres">
      <dgm:prSet presAssocID="{28F04700-E4A5-45E6-BC03-A54115A938D6}" presName="text_5" presStyleLbl="node1" presStyleIdx="4" presStyleCnt="6">
        <dgm:presLayoutVars>
          <dgm:bulletEnabled val="1"/>
        </dgm:presLayoutVars>
      </dgm:prSet>
      <dgm:spPr/>
    </dgm:pt>
    <dgm:pt modelId="{AD214B45-D4F2-4FE8-87AB-8C7A5E47FD65}" type="pres">
      <dgm:prSet presAssocID="{28F04700-E4A5-45E6-BC03-A54115A938D6}" presName="accent_5" presStyleCnt="0"/>
      <dgm:spPr/>
    </dgm:pt>
    <dgm:pt modelId="{9E2D2773-730F-4215-9E61-0C0EC894BEEB}" type="pres">
      <dgm:prSet presAssocID="{28F04700-E4A5-45E6-BC03-A54115A938D6}" presName="accentRepeatNode" presStyleLbl="solidFgAcc1" presStyleIdx="4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1A292F9-193B-4484-B520-AEE290F1425B}" type="pres">
      <dgm:prSet presAssocID="{BFB3673E-A3F2-4622-AF1A-7308FFCA524A}" presName="text_6" presStyleLbl="node1" presStyleIdx="5" presStyleCnt="6" custScaleY="163118">
        <dgm:presLayoutVars>
          <dgm:bulletEnabled val="1"/>
        </dgm:presLayoutVars>
      </dgm:prSet>
      <dgm:spPr/>
    </dgm:pt>
    <dgm:pt modelId="{8D49822C-7377-4C1C-9ED5-F51E62869861}" type="pres">
      <dgm:prSet presAssocID="{BFB3673E-A3F2-4622-AF1A-7308FFCA524A}" presName="accent_6" presStyleCnt="0"/>
      <dgm:spPr/>
    </dgm:pt>
    <dgm:pt modelId="{80625848-0D44-45AC-BEB6-8E2A38F0A827}" type="pres">
      <dgm:prSet presAssocID="{BFB3673E-A3F2-4622-AF1A-7308FFCA524A}" presName="accentRepeatNode" presStyleLbl="solidFgAcc1" presStyleIdx="5" presStyleCnt="6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8F48A110-076F-4586-A1D4-BF756D3749E1}" srcId="{7C9789FD-A333-44CF-A7AF-6770F5EBABC6}" destId="{BA7C7896-EF40-4627-B563-8B4EE773F567}" srcOrd="0" destOrd="0" parTransId="{68AFA406-1699-43AC-9189-F457C953613B}" sibTransId="{5AE21A77-115E-4CB5-8789-30880B6FFEA6}"/>
    <dgm:cxn modelId="{9E1BC31E-3CE2-455D-8518-163F04A34E2E}" srcId="{7C9789FD-A333-44CF-A7AF-6770F5EBABC6}" destId="{8D0163B2-39A1-4094-A4F0-9A52DCB5D084}" srcOrd="1" destOrd="0" parTransId="{016B9935-F9D0-404F-B79D-67B1A5DAEB29}" sibTransId="{E495DB1C-0C82-474E-9AB6-40E6068F8A92}"/>
    <dgm:cxn modelId="{A5BDCF31-EDAC-4D7D-8853-0C9352A47211}" type="presOf" srcId="{28F04700-E4A5-45E6-BC03-A54115A938D6}" destId="{D9FD1A71-A7FF-4548-8F31-A060301F4200}" srcOrd="0" destOrd="0" presId="urn:microsoft.com/office/officeart/2008/layout/VerticalCurvedList"/>
    <dgm:cxn modelId="{94599E5C-4CA1-4317-A5F4-5220C1DBC357}" type="presOf" srcId="{5AE21A77-115E-4CB5-8789-30880B6FFEA6}" destId="{502AF86B-7FEB-4E82-BBAB-9C8ADAA374FC}" srcOrd="0" destOrd="0" presId="urn:microsoft.com/office/officeart/2008/layout/VerticalCurvedList"/>
    <dgm:cxn modelId="{0523F843-5CF9-4C24-B9DA-CACC02FE1F85}" type="presOf" srcId="{7C9789FD-A333-44CF-A7AF-6770F5EBABC6}" destId="{C9CB8A73-6EE9-4F05-82A2-65013B4F846D}" srcOrd="0" destOrd="0" presId="urn:microsoft.com/office/officeart/2008/layout/VerticalCurvedList"/>
    <dgm:cxn modelId="{B4FB1B65-ECB1-481D-98BA-855559BDA829}" type="presOf" srcId="{4FC01EA6-0F6F-4B26-8F3A-D6ADDE18DAFD}" destId="{C8D21D00-3080-4EFC-A629-041E07E062D3}" srcOrd="0" destOrd="0" presId="urn:microsoft.com/office/officeart/2008/layout/VerticalCurvedList"/>
    <dgm:cxn modelId="{22558171-E604-45DF-822D-778DBD1D0701}" srcId="{7C9789FD-A333-44CF-A7AF-6770F5EBABC6}" destId="{BFB3673E-A3F2-4622-AF1A-7308FFCA524A}" srcOrd="5" destOrd="0" parTransId="{E6E021D8-67C2-4C3C-8AC7-0BADBFCC7DBC}" sibTransId="{9FB3B668-0412-4FDA-8E50-60B5186956A5}"/>
    <dgm:cxn modelId="{4C813A72-DC87-4466-B9F7-5EB9940BFA71}" type="presOf" srcId="{BA7C7896-EF40-4627-B563-8B4EE773F567}" destId="{2828C5C6-08B7-40CF-BAEA-6466ABE01F8F}" srcOrd="0" destOrd="0" presId="urn:microsoft.com/office/officeart/2008/layout/VerticalCurvedList"/>
    <dgm:cxn modelId="{0426D28D-FBBC-498F-AA3B-020F512F9936}" srcId="{7C9789FD-A333-44CF-A7AF-6770F5EBABC6}" destId="{4FC01EA6-0F6F-4B26-8F3A-D6ADDE18DAFD}" srcOrd="2" destOrd="0" parTransId="{89535369-DE7E-4E94-8887-7B3CB3494BA2}" sibTransId="{0DCF7766-1D83-4AB6-A9C0-F947653F4122}"/>
    <dgm:cxn modelId="{732810B7-1DF2-4F74-920C-17E1AC4B1936}" srcId="{7C9789FD-A333-44CF-A7AF-6770F5EBABC6}" destId="{28F04700-E4A5-45E6-BC03-A54115A938D6}" srcOrd="4" destOrd="0" parTransId="{5006E689-777B-4CA9-9B58-3BDD5F0A1280}" sibTransId="{73752D2B-C69A-4EEB-BB71-6F73730B3D21}"/>
    <dgm:cxn modelId="{8B9457B8-2967-4D4F-975B-46476E748823}" type="presOf" srcId="{8D0163B2-39A1-4094-A4F0-9A52DCB5D084}" destId="{F0D9ECC1-C345-4FFB-969F-1CF83B4538CE}" srcOrd="0" destOrd="0" presId="urn:microsoft.com/office/officeart/2008/layout/VerticalCurvedList"/>
    <dgm:cxn modelId="{A0B8FCE4-5687-48B6-BD8E-641ABFC7CAFF}" type="presOf" srcId="{CCDB25AD-D793-449B-AE89-F30E15ADEA4F}" destId="{423338A1-3ACF-4093-A1C5-295C9622CB5B}" srcOrd="0" destOrd="0" presId="urn:microsoft.com/office/officeart/2008/layout/VerticalCurvedList"/>
    <dgm:cxn modelId="{BFC1DFEA-9C81-4B1A-AC21-EA7A031E7283}" type="presOf" srcId="{BFB3673E-A3F2-4622-AF1A-7308FFCA524A}" destId="{41A292F9-193B-4484-B520-AEE290F1425B}" srcOrd="0" destOrd="0" presId="urn:microsoft.com/office/officeart/2008/layout/VerticalCurvedList"/>
    <dgm:cxn modelId="{6EE4C9F1-BE82-4A84-B679-7E140E5BC7BF}" srcId="{7C9789FD-A333-44CF-A7AF-6770F5EBABC6}" destId="{CCDB25AD-D793-449B-AE89-F30E15ADEA4F}" srcOrd="3" destOrd="0" parTransId="{EE5C1FD0-BB8C-4132-9ED3-6D7023252C3B}" sibTransId="{6551BF96-AC8E-4497-B164-1811EDAD2699}"/>
    <dgm:cxn modelId="{EB0D4008-A28C-44AB-BAF6-C29A39AF366B}" type="presParOf" srcId="{C9CB8A73-6EE9-4F05-82A2-65013B4F846D}" destId="{34C61A18-1190-47AE-8884-511ED57FAFF5}" srcOrd="0" destOrd="0" presId="urn:microsoft.com/office/officeart/2008/layout/VerticalCurvedList"/>
    <dgm:cxn modelId="{CEBF682A-A8D0-4E8D-83FB-BB1527C6EB56}" type="presParOf" srcId="{34C61A18-1190-47AE-8884-511ED57FAFF5}" destId="{14714083-E0F8-4B4B-81E4-0BA5AC273150}" srcOrd="0" destOrd="0" presId="urn:microsoft.com/office/officeart/2008/layout/VerticalCurvedList"/>
    <dgm:cxn modelId="{5A917F4C-349D-4CAD-A9CE-D3841808C7AF}" type="presParOf" srcId="{14714083-E0F8-4B4B-81E4-0BA5AC273150}" destId="{99EEDDB7-1E55-4213-8D07-92D5D9AEE21F}" srcOrd="0" destOrd="0" presId="urn:microsoft.com/office/officeart/2008/layout/VerticalCurvedList"/>
    <dgm:cxn modelId="{12E2432C-C9ED-4195-8DB7-1CF46AD2BA27}" type="presParOf" srcId="{14714083-E0F8-4B4B-81E4-0BA5AC273150}" destId="{502AF86B-7FEB-4E82-BBAB-9C8ADAA374FC}" srcOrd="1" destOrd="0" presId="urn:microsoft.com/office/officeart/2008/layout/VerticalCurvedList"/>
    <dgm:cxn modelId="{D5CE077D-2128-42F7-953A-005CBD8BB34D}" type="presParOf" srcId="{14714083-E0F8-4B4B-81E4-0BA5AC273150}" destId="{61AE25CE-6072-4F1F-96A2-235D28442B98}" srcOrd="2" destOrd="0" presId="urn:microsoft.com/office/officeart/2008/layout/VerticalCurvedList"/>
    <dgm:cxn modelId="{E3C392A4-7DA8-48FF-A4BC-4552F0349B76}" type="presParOf" srcId="{14714083-E0F8-4B4B-81E4-0BA5AC273150}" destId="{99B37C1C-03E7-4B48-8328-B4023B0EB60E}" srcOrd="3" destOrd="0" presId="urn:microsoft.com/office/officeart/2008/layout/VerticalCurvedList"/>
    <dgm:cxn modelId="{5D99B754-A4DF-4822-B8E7-2607CB5307F4}" type="presParOf" srcId="{34C61A18-1190-47AE-8884-511ED57FAFF5}" destId="{2828C5C6-08B7-40CF-BAEA-6466ABE01F8F}" srcOrd="1" destOrd="0" presId="urn:microsoft.com/office/officeart/2008/layout/VerticalCurvedList"/>
    <dgm:cxn modelId="{A3658A9D-5237-4BD1-8045-978F41FEEFBE}" type="presParOf" srcId="{34C61A18-1190-47AE-8884-511ED57FAFF5}" destId="{280BCEE4-C6CF-4C4D-8755-309C788BB413}" srcOrd="2" destOrd="0" presId="urn:microsoft.com/office/officeart/2008/layout/VerticalCurvedList"/>
    <dgm:cxn modelId="{EA7183FE-57C0-4193-8B62-4F8B79CD21F8}" type="presParOf" srcId="{280BCEE4-C6CF-4C4D-8755-309C788BB413}" destId="{F879330B-7707-4124-BE76-380FAC88790F}" srcOrd="0" destOrd="0" presId="urn:microsoft.com/office/officeart/2008/layout/VerticalCurvedList"/>
    <dgm:cxn modelId="{763BD810-720D-45B7-BCD7-EA84606D195B}" type="presParOf" srcId="{34C61A18-1190-47AE-8884-511ED57FAFF5}" destId="{F0D9ECC1-C345-4FFB-969F-1CF83B4538CE}" srcOrd="3" destOrd="0" presId="urn:microsoft.com/office/officeart/2008/layout/VerticalCurvedList"/>
    <dgm:cxn modelId="{19BFDA38-DC6A-4DFC-A013-C2F7153993B4}" type="presParOf" srcId="{34C61A18-1190-47AE-8884-511ED57FAFF5}" destId="{B34D1E24-3758-45F2-8431-FA9BF403418F}" srcOrd="4" destOrd="0" presId="urn:microsoft.com/office/officeart/2008/layout/VerticalCurvedList"/>
    <dgm:cxn modelId="{EEC7ECDC-816E-479C-B6A1-3CEA6FF474CF}" type="presParOf" srcId="{B34D1E24-3758-45F2-8431-FA9BF403418F}" destId="{3A7D8664-F39E-4571-952B-738E7632DE0F}" srcOrd="0" destOrd="0" presId="urn:microsoft.com/office/officeart/2008/layout/VerticalCurvedList"/>
    <dgm:cxn modelId="{CE1A51F4-CCCD-4530-ACE9-686EA9CAA0CE}" type="presParOf" srcId="{34C61A18-1190-47AE-8884-511ED57FAFF5}" destId="{C8D21D00-3080-4EFC-A629-041E07E062D3}" srcOrd="5" destOrd="0" presId="urn:microsoft.com/office/officeart/2008/layout/VerticalCurvedList"/>
    <dgm:cxn modelId="{047DF393-F906-46AF-BF71-2BF06FBE7EF4}" type="presParOf" srcId="{34C61A18-1190-47AE-8884-511ED57FAFF5}" destId="{F05CB5F7-EBC9-4088-9F4E-8B0001279A76}" srcOrd="6" destOrd="0" presId="urn:microsoft.com/office/officeart/2008/layout/VerticalCurvedList"/>
    <dgm:cxn modelId="{DB65B1A3-70C0-4561-8E40-46D5C605E1FF}" type="presParOf" srcId="{F05CB5F7-EBC9-4088-9F4E-8B0001279A76}" destId="{F713BEFB-CC6A-444F-B1F9-B716FF8BAA28}" srcOrd="0" destOrd="0" presId="urn:microsoft.com/office/officeart/2008/layout/VerticalCurvedList"/>
    <dgm:cxn modelId="{31186041-1532-4294-8E41-B6DCE2B31EA9}" type="presParOf" srcId="{34C61A18-1190-47AE-8884-511ED57FAFF5}" destId="{423338A1-3ACF-4093-A1C5-295C9622CB5B}" srcOrd="7" destOrd="0" presId="urn:microsoft.com/office/officeart/2008/layout/VerticalCurvedList"/>
    <dgm:cxn modelId="{942C6C19-6BFF-4CDC-8E50-CB4F92EDFA62}" type="presParOf" srcId="{34C61A18-1190-47AE-8884-511ED57FAFF5}" destId="{E8187C95-6FBD-4FC0-BBAC-E19DE81336A7}" srcOrd="8" destOrd="0" presId="urn:microsoft.com/office/officeart/2008/layout/VerticalCurvedList"/>
    <dgm:cxn modelId="{5AE9F4B9-576A-4E22-AAD9-FA4FBB416469}" type="presParOf" srcId="{E8187C95-6FBD-4FC0-BBAC-E19DE81336A7}" destId="{EE7A67A5-BD08-41AF-B47E-898E6F3D7941}" srcOrd="0" destOrd="0" presId="urn:microsoft.com/office/officeart/2008/layout/VerticalCurvedList"/>
    <dgm:cxn modelId="{8C03E931-262F-4B5A-B749-38ECE0313EC6}" type="presParOf" srcId="{34C61A18-1190-47AE-8884-511ED57FAFF5}" destId="{D9FD1A71-A7FF-4548-8F31-A060301F4200}" srcOrd="9" destOrd="0" presId="urn:microsoft.com/office/officeart/2008/layout/VerticalCurvedList"/>
    <dgm:cxn modelId="{5AB8AD30-B839-4266-9DED-C84D8F82085B}" type="presParOf" srcId="{34C61A18-1190-47AE-8884-511ED57FAFF5}" destId="{AD214B45-D4F2-4FE8-87AB-8C7A5E47FD65}" srcOrd="10" destOrd="0" presId="urn:microsoft.com/office/officeart/2008/layout/VerticalCurvedList"/>
    <dgm:cxn modelId="{62C12239-5E22-45B8-A5B7-2330AF007982}" type="presParOf" srcId="{AD214B45-D4F2-4FE8-87AB-8C7A5E47FD65}" destId="{9E2D2773-730F-4215-9E61-0C0EC894BEEB}" srcOrd="0" destOrd="0" presId="urn:microsoft.com/office/officeart/2008/layout/VerticalCurvedList"/>
    <dgm:cxn modelId="{D5BD2FB1-7D30-4162-B740-E122F0D0DADE}" type="presParOf" srcId="{34C61A18-1190-47AE-8884-511ED57FAFF5}" destId="{41A292F9-193B-4484-B520-AEE290F1425B}" srcOrd="11" destOrd="0" presId="urn:microsoft.com/office/officeart/2008/layout/VerticalCurvedList"/>
    <dgm:cxn modelId="{5FDBD86A-51C7-4A22-A77F-C1639C2C9969}" type="presParOf" srcId="{34C61A18-1190-47AE-8884-511ED57FAFF5}" destId="{8D49822C-7377-4C1C-9ED5-F51E62869861}" srcOrd="12" destOrd="0" presId="urn:microsoft.com/office/officeart/2008/layout/VerticalCurvedList"/>
    <dgm:cxn modelId="{0BB709A0-E85F-40CB-B21B-ADF778467ABA}" type="presParOf" srcId="{8D49822C-7377-4C1C-9ED5-F51E62869861}" destId="{80625848-0D44-45AC-BEB6-8E2A38F0A8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F35EC1-2244-42B5-9591-C14738904E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CDBC26-D877-4AD7-8E99-B34A127F4FDF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</a:p>
      </dgm:t>
    </dgm:pt>
    <dgm:pt modelId="{4A536BF0-5B88-4A2E-A93E-13EBEA7EFE0D}" type="par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0214A-8340-4AD2-8F09-23C9C722AB5E}" type="sib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157471-432A-435F-9869-43B160AD0C21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</a:p>
      </dgm:t>
    </dgm:pt>
    <dgm:pt modelId="{9C98FAA6-696A-4F0C-871F-7C9E8E37ABA1}" type="par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8AF490-05AA-4AAB-85FA-C8039F194E65}" type="sib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CDF9B-3E47-4840-9EA6-DC44F9B68DBC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</a:p>
      </dgm:t>
    </dgm:pt>
    <dgm:pt modelId="{7A09B754-A379-4C5E-9A67-5A99B9D400D4}" type="par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D7E1CD-B046-4264-841F-779BCFEC0565}" type="sib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77B5A0-B50E-4F68-AED9-9D06D06FA259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</a:p>
      </dgm:t>
    </dgm:pt>
    <dgm:pt modelId="{6B6027EF-2541-4A3D-AC58-D66DC1FCCBDD}" type="parTrans" cxnId="{1F1F6777-287D-489C-A4DF-E118625DBF07}">
      <dgm:prSet/>
      <dgm:spPr/>
      <dgm:t>
        <a:bodyPr/>
        <a:lstStyle/>
        <a:p>
          <a:endParaRPr lang="ru-RU"/>
        </a:p>
      </dgm:t>
    </dgm:pt>
    <dgm:pt modelId="{7125405B-C9EA-44B9-BA96-8C485AE9972E}" type="sibTrans" cxnId="{1F1F6777-287D-489C-A4DF-E118625DBF07}">
      <dgm:prSet/>
      <dgm:spPr/>
      <dgm:t>
        <a:bodyPr/>
        <a:lstStyle/>
        <a:p>
          <a:endParaRPr lang="ru-RU"/>
        </a:p>
      </dgm:t>
    </dgm:pt>
    <dgm:pt modelId="{3FEE5850-8921-485C-854E-2DF49315AB28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</a:p>
      </dgm:t>
    </dgm:pt>
    <dgm:pt modelId="{506C813B-C9E0-40CE-9E48-C247B0D4F20F}" type="parTrans" cxnId="{C66C0BA7-5BEB-48F1-89F3-E3EC4943112F}">
      <dgm:prSet/>
      <dgm:spPr/>
      <dgm:t>
        <a:bodyPr/>
        <a:lstStyle/>
        <a:p>
          <a:endParaRPr lang="ru-RU"/>
        </a:p>
      </dgm:t>
    </dgm:pt>
    <dgm:pt modelId="{FED06922-20EF-4509-9930-CB14C42F094E}" type="sibTrans" cxnId="{C66C0BA7-5BEB-48F1-89F3-E3EC4943112F}">
      <dgm:prSet/>
      <dgm:spPr/>
      <dgm:t>
        <a:bodyPr/>
        <a:lstStyle/>
        <a:p>
          <a:endParaRPr lang="ru-RU"/>
        </a:p>
      </dgm:t>
    </dgm:pt>
    <dgm:pt modelId="{20F5EFD5-87D2-46C4-81DA-C31F12BC0976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</a:p>
      </dgm:t>
    </dgm:pt>
    <dgm:pt modelId="{0C2A1660-26A0-4AC0-BD2C-DE58A65F1B93}" type="parTrans" cxnId="{D33B74E8-FCD0-4C3F-BBC8-32E92D406B8D}">
      <dgm:prSet/>
      <dgm:spPr/>
      <dgm:t>
        <a:bodyPr/>
        <a:lstStyle/>
        <a:p>
          <a:endParaRPr lang="ru-RU"/>
        </a:p>
      </dgm:t>
    </dgm:pt>
    <dgm:pt modelId="{B24959B7-4940-42DD-B5C8-9FAB015336B4}" type="sibTrans" cxnId="{D33B74E8-FCD0-4C3F-BBC8-32E92D406B8D}">
      <dgm:prSet/>
      <dgm:spPr/>
      <dgm:t>
        <a:bodyPr/>
        <a:lstStyle/>
        <a:p>
          <a:endParaRPr lang="ru-RU"/>
        </a:p>
      </dgm:t>
    </dgm:pt>
    <dgm:pt modelId="{7E05B194-1305-4E65-A1BB-B019793E5DA8}" type="pres">
      <dgm:prSet presAssocID="{CAF35EC1-2244-42B5-9591-C14738904E3E}" presName="Name0" presStyleCnt="0">
        <dgm:presLayoutVars>
          <dgm:chMax val="7"/>
          <dgm:chPref val="7"/>
          <dgm:dir/>
        </dgm:presLayoutVars>
      </dgm:prSet>
      <dgm:spPr/>
    </dgm:pt>
    <dgm:pt modelId="{0F3A2F71-0523-477C-95D4-3CBB0C4D83F4}" type="pres">
      <dgm:prSet presAssocID="{CAF35EC1-2244-42B5-9591-C14738904E3E}" presName="Name1" presStyleCnt="0"/>
      <dgm:spPr/>
    </dgm:pt>
    <dgm:pt modelId="{55F3C434-847D-428B-B171-1461F476965C}" type="pres">
      <dgm:prSet presAssocID="{CAF35EC1-2244-42B5-9591-C14738904E3E}" presName="cycle" presStyleCnt="0"/>
      <dgm:spPr/>
    </dgm:pt>
    <dgm:pt modelId="{0374DDA9-CF17-40C1-A10D-16DDE1AD8199}" type="pres">
      <dgm:prSet presAssocID="{CAF35EC1-2244-42B5-9591-C14738904E3E}" presName="srcNode" presStyleLbl="node1" presStyleIdx="0" presStyleCnt="6"/>
      <dgm:spPr/>
    </dgm:pt>
    <dgm:pt modelId="{A4AA1B00-E58E-407B-9EC1-1F611C6A1B20}" type="pres">
      <dgm:prSet presAssocID="{CAF35EC1-2244-42B5-9591-C14738904E3E}" presName="conn" presStyleLbl="parChTrans1D2" presStyleIdx="0" presStyleCnt="1"/>
      <dgm:spPr/>
    </dgm:pt>
    <dgm:pt modelId="{A5BC8EA0-04ED-4544-950A-B388D3B02E18}" type="pres">
      <dgm:prSet presAssocID="{CAF35EC1-2244-42B5-9591-C14738904E3E}" presName="extraNode" presStyleLbl="node1" presStyleIdx="0" presStyleCnt="6"/>
      <dgm:spPr/>
    </dgm:pt>
    <dgm:pt modelId="{EC77EDDB-A68F-4F02-A6ED-7E933FCFD2F4}" type="pres">
      <dgm:prSet presAssocID="{CAF35EC1-2244-42B5-9591-C14738904E3E}" presName="dstNode" presStyleLbl="node1" presStyleIdx="0" presStyleCnt="6"/>
      <dgm:spPr/>
    </dgm:pt>
    <dgm:pt modelId="{0E721528-57CF-4DA4-8693-8F32C146C2FF}" type="pres">
      <dgm:prSet presAssocID="{06CDBC26-D877-4AD7-8E99-B34A127F4FDF}" presName="text_1" presStyleLbl="node1" presStyleIdx="0" presStyleCnt="6">
        <dgm:presLayoutVars>
          <dgm:bulletEnabled val="1"/>
        </dgm:presLayoutVars>
      </dgm:prSet>
      <dgm:spPr/>
    </dgm:pt>
    <dgm:pt modelId="{136FCDCF-BA2E-4561-9474-6A7037593D23}" type="pres">
      <dgm:prSet presAssocID="{06CDBC26-D877-4AD7-8E99-B34A127F4FDF}" presName="accent_1" presStyleCnt="0"/>
      <dgm:spPr/>
    </dgm:pt>
    <dgm:pt modelId="{157C1C87-9D66-4A79-964D-53307B8B7B8A}" type="pres">
      <dgm:prSet presAssocID="{06CDBC26-D877-4AD7-8E99-B34A127F4FDF}" presName="accentRepeatNode" presStyleLbl="solidFgAcc1" presStyleIdx="0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A7E378C5-E0EE-4814-B91B-2E28F1346E6A}" type="pres">
      <dgm:prSet presAssocID="{34157471-432A-435F-9869-43B160AD0C21}" presName="text_2" presStyleLbl="node1" presStyleIdx="1" presStyleCnt="6">
        <dgm:presLayoutVars>
          <dgm:bulletEnabled val="1"/>
        </dgm:presLayoutVars>
      </dgm:prSet>
      <dgm:spPr/>
    </dgm:pt>
    <dgm:pt modelId="{68654982-8338-4445-95DE-EE0B53B2B6D3}" type="pres">
      <dgm:prSet presAssocID="{34157471-432A-435F-9869-43B160AD0C21}" presName="accent_2" presStyleCnt="0"/>
      <dgm:spPr/>
    </dgm:pt>
    <dgm:pt modelId="{130E0EDA-7B9E-446D-954A-B6EA81A9A105}" type="pres">
      <dgm:prSet presAssocID="{34157471-432A-435F-9869-43B160AD0C21}" presName="accentRepeatNode" presStyleLbl="solidFgAcc1" presStyleIdx="1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6F3175DA-DE5B-4D79-9256-C6139FAEECD4}" type="pres">
      <dgm:prSet presAssocID="{6D0CDF9B-3E47-4840-9EA6-DC44F9B68DBC}" presName="text_3" presStyleLbl="node1" presStyleIdx="2" presStyleCnt="6">
        <dgm:presLayoutVars>
          <dgm:bulletEnabled val="1"/>
        </dgm:presLayoutVars>
      </dgm:prSet>
      <dgm:spPr/>
    </dgm:pt>
    <dgm:pt modelId="{8ED15BEA-1BA5-4F89-97C5-EC3EE8874499}" type="pres">
      <dgm:prSet presAssocID="{6D0CDF9B-3E47-4840-9EA6-DC44F9B68DBC}" presName="accent_3" presStyleCnt="0"/>
      <dgm:spPr/>
    </dgm:pt>
    <dgm:pt modelId="{0C608FB4-A941-4B55-A0A2-54E1FEEA12D7}" type="pres">
      <dgm:prSet presAssocID="{6D0CDF9B-3E47-4840-9EA6-DC44F9B68DBC}" presName="accentRepeatNode" presStyleLbl="solidFgAcc1" presStyleIdx="2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870E2A79-BEA3-4D41-A978-78581BA890D9}" type="pres">
      <dgm:prSet presAssocID="{EB77B5A0-B50E-4F68-AED9-9D06D06FA259}" presName="text_4" presStyleLbl="node1" presStyleIdx="3" presStyleCnt="6">
        <dgm:presLayoutVars>
          <dgm:bulletEnabled val="1"/>
        </dgm:presLayoutVars>
      </dgm:prSet>
      <dgm:spPr/>
    </dgm:pt>
    <dgm:pt modelId="{32AFBFB7-BCF4-4D4B-9B38-34F14367C66C}" type="pres">
      <dgm:prSet presAssocID="{EB77B5A0-B50E-4F68-AED9-9D06D06FA259}" presName="accent_4" presStyleCnt="0"/>
      <dgm:spPr/>
    </dgm:pt>
    <dgm:pt modelId="{9F59C117-8DAC-4188-891F-1ACA11F089A7}" type="pres">
      <dgm:prSet presAssocID="{EB77B5A0-B50E-4F68-AED9-9D06D06FA259}" presName="accentRepeatNode" presStyleLbl="solidFgAcc1" presStyleIdx="3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17D4C0E0-DDF6-4D43-994D-F10288136BF3}" type="pres">
      <dgm:prSet presAssocID="{3FEE5850-8921-485C-854E-2DF49315AB28}" presName="text_5" presStyleLbl="node1" presStyleIdx="4" presStyleCnt="6">
        <dgm:presLayoutVars>
          <dgm:bulletEnabled val="1"/>
        </dgm:presLayoutVars>
      </dgm:prSet>
      <dgm:spPr/>
    </dgm:pt>
    <dgm:pt modelId="{2D2858D0-D4C5-47C3-B7FF-6BEEFB910579}" type="pres">
      <dgm:prSet presAssocID="{3FEE5850-8921-485C-854E-2DF49315AB28}" presName="accent_5" presStyleCnt="0"/>
      <dgm:spPr/>
    </dgm:pt>
    <dgm:pt modelId="{26FA7716-DD07-4195-90B2-B084A02E30E5}" type="pres">
      <dgm:prSet presAssocID="{3FEE5850-8921-485C-854E-2DF49315AB28}" presName="accentRepeatNode" presStyleLbl="solidFgAcc1" presStyleIdx="4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88AC5DA2-A3A9-4A44-85C2-B199FC29AA62}" type="pres">
      <dgm:prSet presAssocID="{20F5EFD5-87D2-46C4-81DA-C31F12BC0976}" presName="text_6" presStyleLbl="node1" presStyleIdx="5" presStyleCnt="6" custScaleY="128544">
        <dgm:presLayoutVars>
          <dgm:bulletEnabled val="1"/>
        </dgm:presLayoutVars>
      </dgm:prSet>
      <dgm:spPr/>
    </dgm:pt>
    <dgm:pt modelId="{FDEF6FC8-55FB-4E30-A7E1-41FB7A6326C5}" type="pres">
      <dgm:prSet presAssocID="{20F5EFD5-87D2-46C4-81DA-C31F12BC0976}" presName="accent_6" presStyleCnt="0"/>
      <dgm:spPr/>
    </dgm:pt>
    <dgm:pt modelId="{D7B02537-3820-4F27-AA18-D89AEF7567E5}" type="pres">
      <dgm:prSet presAssocID="{20F5EFD5-87D2-46C4-81DA-C31F12BC0976}" presName="accentRepeatNode" presStyleLbl="solidFgAcc1" presStyleIdx="5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8CAD3712-DEF9-401B-BB0A-2403A65D2FEF}" type="presOf" srcId="{A2B0214A-8340-4AD2-8F09-23C9C722AB5E}" destId="{A4AA1B00-E58E-407B-9EC1-1F611C6A1B20}" srcOrd="0" destOrd="0" presId="urn:microsoft.com/office/officeart/2008/layout/VerticalCurvedList"/>
    <dgm:cxn modelId="{CEB77015-67FD-439A-B81C-2F285D2B9B81}" srcId="{CAF35EC1-2244-42B5-9591-C14738904E3E}" destId="{6D0CDF9B-3E47-4840-9EA6-DC44F9B68DBC}" srcOrd="2" destOrd="0" parTransId="{7A09B754-A379-4C5E-9A67-5A99B9D400D4}" sibTransId="{0BD7E1CD-B046-4264-841F-779BCFEC0565}"/>
    <dgm:cxn modelId="{AD76C91A-9866-4092-A00A-6E1DCD556879}" type="presOf" srcId="{06CDBC26-D877-4AD7-8E99-B34A127F4FDF}" destId="{0E721528-57CF-4DA4-8693-8F32C146C2FF}" srcOrd="0" destOrd="0" presId="urn:microsoft.com/office/officeart/2008/layout/VerticalCurvedList"/>
    <dgm:cxn modelId="{9CDF203F-352F-4695-8551-3AE82E768B1E}" srcId="{CAF35EC1-2244-42B5-9591-C14738904E3E}" destId="{06CDBC26-D877-4AD7-8E99-B34A127F4FDF}" srcOrd="0" destOrd="0" parTransId="{4A536BF0-5B88-4A2E-A93E-13EBEA7EFE0D}" sibTransId="{A2B0214A-8340-4AD2-8F09-23C9C722AB5E}"/>
    <dgm:cxn modelId="{1F1F6777-287D-489C-A4DF-E118625DBF07}" srcId="{CAF35EC1-2244-42B5-9591-C14738904E3E}" destId="{EB77B5A0-B50E-4F68-AED9-9D06D06FA259}" srcOrd="3" destOrd="0" parTransId="{6B6027EF-2541-4A3D-AC58-D66DC1FCCBDD}" sibTransId="{7125405B-C9EA-44B9-BA96-8C485AE9972E}"/>
    <dgm:cxn modelId="{A5540C92-CB2B-4152-A873-EE1087E235E7}" type="presOf" srcId="{34157471-432A-435F-9869-43B160AD0C21}" destId="{A7E378C5-E0EE-4814-B91B-2E28F1346E6A}" srcOrd="0" destOrd="0" presId="urn:microsoft.com/office/officeart/2008/layout/VerticalCurvedList"/>
    <dgm:cxn modelId="{C66C0BA7-5BEB-48F1-89F3-E3EC4943112F}" srcId="{CAF35EC1-2244-42B5-9591-C14738904E3E}" destId="{3FEE5850-8921-485C-854E-2DF49315AB28}" srcOrd="4" destOrd="0" parTransId="{506C813B-C9E0-40CE-9E48-C247B0D4F20F}" sibTransId="{FED06922-20EF-4509-9930-CB14C42F094E}"/>
    <dgm:cxn modelId="{823056B0-DA7A-4470-AD90-9D1822FF6F5A}" type="presOf" srcId="{20F5EFD5-87D2-46C4-81DA-C31F12BC0976}" destId="{88AC5DA2-A3A9-4A44-85C2-B199FC29AA62}" srcOrd="0" destOrd="0" presId="urn:microsoft.com/office/officeart/2008/layout/VerticalCurvedList"/>
    <dgm:cxn modelId="{13367EC9-D5CC-4C52-9750-03B1A60895CB}" type="presOf" srcId="{EB77B5A0-B50E-4F68-AED9-9D06D06FA259}" destId="{870E2A79-BEA3-4D41-A978-78581BA890D9}" srcOrd="0" destOrd="0" presId="urn:microsoft.com/office/officeart/2008/layout/VerticalCurvedList"/>
    <dgm:cxn modelId="{A8E67DD3-5C49-428E-B540-73155AE61B68}" type="presOf" srcId="{6D0CDF9B-3E47-4840-9EA6-DC44F9B68DBC}" destId="{6F3175DA-DE5B-4D79-9256-C6139FAEECD4}" srcOrd="0" destOrd="0" presId="urn:microsoft.com/office/officeart/2008/layout/VerticalCurvedList"/>
    <dgm:cxn modelId="{D33B74E8-FCD0-4C3F-BBC8-32E92D406B8D}" srcId="{CAF35EC1-2244-42B5-9591-C14738904E3E}" destId="{20F5EFD5-87D2-46C4-81DA-C31F12BC0976}" srcOrd="5" destOrd="0" parTransId="{0C2A1660-26A0-4AC0-BD2C-DE58A65F1B93}" sibTransId="{B24959B7-4940-42DD-B5C8-9FAB015336B4}"/>
    <dgm:cxn modelId="{AF68CEF5-7E75-4E9E-8E47-BC0A05FA7FF3}" type="presOf" srcId="{3FEE5850-8921-485C-854E-2DF49315AB28}" destId="{17D4C0E0-DDF6-4D43-994D-F10288136BF3}" srcOrd="0" destOrd="0" presId="urn:microsoft.com/office/officeart/2008/layout/VerticalCurvedList"/>
    <dgm:cxn modelId="{6F900BF9-0322-4FB6-AC67-BD3C4B218CB6}" type="presOf" srcId="{CAF35EC1-2244-42B5-9591-C14738904E3E}" destId="{7E05B194-1305-4E65-A1BB-B019793E5DA8}" srcOrd="0" destOrd="0" presId="urn:microsoft.com/office/officeart/2008/layout/VerticalCurvedList"/>
    <dgm:cxn modelId="{FFF1F5F9-657D-48A0-B621-A756865B05AE}" srcId="{CAF35EC1-2244-42B5-9591-C14738904E3E}" destId="{34157471-432A-435F-9869-43B160AD0C21}" srcOrd="1" destOrd="0" parTransId="{9C98FAA6-696A-4F0C-871F-7C9E8E37ABA1}" sibTransId="{F78AF490-05AA-4AAB-85FA-C8039F194E65}"/>
    <dgm:cxn modelId="{6B8233A6-B4D5-4E50-9EE1-0CBD590608D2}" type="presParOf" srcId="{7E05B194-1305-4E65-A1BB-B019793E5DA8}" destId="{0F3A2F71-0523-477C-95D4-3CBB0C4D83F4}" srcOrd="0" destOrd="0" presId="urn:microsoft.com/office/officeart/2008/layout/VerticalCurvedList"/>
    <dgm:cxn modelId="{C4E9AD3D-9B41-409A-A743-B9F3A0372D05}" type="presParOf" srcId="{0F3A2F71-0523-477C-95D4-3CBB0C4D83F4}" destId="{55F3C434-847D-428B-B171-1461F476965C}" srcOrd="0" destOrd="0" presId="urn:microsoft.com/office/officeart/2008/layout/VerticalCurvedList"/>
    <dgm:cxn modelId="{987B6A0C-E8BB-413A-A9E0-977A7A0B796E}" type="presParOf" srcId="{55F3C434-847D-428B-B171-1461F476965C}" destId="{0374DDA9-CF17-40C1-A10D-16DDE1AD8199}" srcOrd="0" destOrd="0" presId="urn:microsoft.com/office/officeart/2008/layout/VerticalCurvedList"/>
    <dgm:cxn modelId="{A2432725-6B8B-4311-956E-70B26EAE8EE3}" type="presParOf" srcId="{55F3C434-847D-428B-B171-1461F476965C}" destId="{A4AA1B00-E58E-407B-9EC1-1F611C6A1B20}" srcOrd="1" destOrd="0" presId="urn:microsoft.com/office/officeart/2008/layout/VerticalCurvedList"/>
    <dgm:cxn modelId="{61B83C4D-6F77-4CAD-A836-DB4C73E9AC77}" type="presParOf" srcId="{55F3C434-847D-428B-B171-1461F476965C}" destId="{A5BC8EA0-04ED-4544-950A-B388D3B02E18}" srcOrd="2" destOrd="0" presId="urn:microsoft.com/office/officeart/2008/layout/VerticalCurvedList"/>
    <dgm:cxn modelId="{880279F7-4198-4C57-91FF-903A5EC61F72}" type="presParOf" srcId="{55F3C434-847D-428B-B171-1461F476965C}" destId="{EC77EDDB-A68F-4F02-A6ED-7E933FCFD2F4}" srcOrd="3" destOrd="0" presId="urn:microsoft.com/office/officeart/2008/layout/VerticalCurvedList"/>
    <dgm:cxn modelId="{BFB49B6B-3CC4-42E8-B68D-2A66B584B7E0}" type="presParOf" srcId="{0F3A2F71-0523-477C-95D4-3CBB0C4D83F4}" destId="{0E721528-57CF-4DA4-8693-8F32C146C2FF}" srcOrd="1" destOrd="0" presId="urn:microsoft.com/office/officeart/2008/layout/VerticalCurvedList"/>
    <dgm:cxn modelId="{2D81AEBA-2EA6-4834-9125-DCE0FEC4E899}" type="presParOf" srcId="{0F3A2F71-0523-477C-95D4-3CBB0C4D83F4}" destId="{136FCDCF-BA2E-4561-9474-6A7037593D23}" srcOrd="2" destOrd="0" presId="urn:microsoft.com/office/officeart/2008/layout/VerticalCurvedList"/>
    <dgm:cxn modelId="{6F68C07C-0E4D-4D1E-A3E9-0E32515B8900}" type="presParOf" srcId="{136FCDCF-BA2E-4561-9474-6A7037593D23}" destId="{157C1C87-9D66-4A79-964D-53307B8B7B8A}" srcOrd="0" destOrd="0" presId="urn:microsoft.com/office/officeart/2008/layout/VerticalCurvedList"/>
    <dgm:cxn modelId="{83B588FF-0AFB-4356-AE0D-1822E6D1A504}" type="presParOf" srcId="{0F3A2F71-0523-477C-95D4-3CBB0C4D83F4}" destId="{A7E378C5-E0EE-4814-B91B-2E28F1346E6A}" srcOrd="3" destOrd="0" presId="urn:microsoft.com/office/officeart/2008/layout/VerticalCurvedList"/>
    <dgm:cxn modelId="{5085D628-6257-4C2E-A367-BDC7A28991E2}" type="presParOf" srcId="{0F3A2F71-0523-477C-95D4-3CBB0C4D83F4}" destId="{68654982-8338-4445-95DE-EE0B53B2B6D3}" srcOrd="4" destOrd="0" presId="urn:microsoft.com/office/officeart/2008/layout/VerticalCurvedList"/>
    <dgm:cxn modelId="{AEBFB452-9CD1-426A-A3E4-8E9EC54D2CB5}" type="presParOf" srcId="{68654982-8338-4445-95DE-EE0B53B2B6D3}" destId="{130E0EDA-7B9E-446D-954A-B6EA81A9A105}" srcOrd="0" destOrd="0" presId="urn:microsoft.com/office/officeart/2008/layout/VerticalCurvedList"/>
    <dgm:cxn modelId="{08CD2EE5-5FAF-47B6-A334-4A1FFC2CDA12}" type="presParOf" srcId="{0F3A2F71-0523-477C-95D4-3CBB0C4D83F4}" destId="{6F3175DA-DE5B-4D79-9256-C6139FAEECD4}" srcOrd="5" destOrd="0" presId="urn:microsoft.com/office/officeart/2008/layout/VerticalCurvedList"/>
    <dgm:cxn modelId="{EB6890C0-8458-4788-AEEB-38A84152D745}" type="presParOf" srcId="{0F3A2F71-0523-477C-95D4-3CBB0C4D83F4}" destId="{8ED15BEA-1BA5-4F89-97C5-EC3EE8874499}" srcOrd="6" destOrd="0" presId="urn:microsoft.com/office/officeart/2008/layout/VerticalCurvedList"/>
    <dgm:cxn modelId="{C2635522-A0EF-40B3-A842-85D8F8C823D7}" type="presParOf" srcId="{8ED15BEA-1BA5-4F89-97C5-EC3EE8874499}" destId="{0C608FB4-A941-4B55-A0A2-54E1FEEA12D7}" srcOrd="0" destOrd="0" presId="urn:microsoft.com/office/officeart/2008/layout/VerticalCurvedList"/>
    <dgm:cxn modelId="{9B27BB46-9AF1-4107-98C6-90EF2042CF2D}" type="presParOf" srcId="{0F3A2F71-0523-477C-95D4-3CBB0C4D83F4}" destId="{870E2A79-BEA3-4D41-A978-78581BA890D9}" srcOrd="7" destOrd="0" presId="urn:microsoft.com/office/officeart/2008/layout/VerticalCurvedList"/>
    <dgm:cxn modelId="{7DDED40C-6501-4B4B-872C-EB4BF73FE2AA}" type="presParOf" srcId="{0F3A2F71-0523-477C-95D4-3CBB0C4D83F4}" destId="{32AFBFB7-BCF4-4D4B-9B38-34F14367C66C}" srcOrd="8" destOrd="0" presId="urn:microsoft.com/office/officeart/2008/layout/VerticalCurvedList"/>
    <dgm:cxn modelId="{EDE4036E-467F-49ED-A22B-652ECC674B48}" type="presParOf" srcId="{32AFBFB7-BCF4-4D4B-9B38-34F14367C66C}" destId="{9F59C117-8DAC-4188-891F-1ACA11F089A7}" srcOrd="0" destOrd="0" presId="urn:microsoft.com/office/officeart/2008/layout/VerticalCurvedList"/>
    <dgm:cxn modelId="{0F4FC1CD-30D4-41B8-A078-361EC67DDF95}" type="presParOf" srcId="{0F3A2F71-0523-477C-95D4-3CBB0C4D83F4}" destId="{17D4C0E0-DDF6-4D43-994D-F10288136BF3}" srcOrd="9" destOrd="0" presId="urn:microsoft.com/office/officeart/2008/layout/VerticalCurvedList"/>
    <dgm:cxn modelId="{7A15EDEA-07DD-4784-A35C-174DBC3CBD66}" type="presParOf" srcId="{0F3A2F71-0523-477C-95D4-3CBB0C4D83F4}" destId="{2D2858D0-D4C5-47C3-B7FF-6BEEFB910579}" srcOrd="10" destOrd="0" presId="urn:microsoft.com/office/officeart/2008/layout/VerticalCurvedList"/>
    <dgm:cxn modelId="{1AA6B45C-6F12-41CB-A418-03AEB9CD3C95}" type="presParOf" srcId="{2D2858D0-D4C5-47C3-B7FF-6BEEFB910579}" destId="{26FA7716-DD07-4195-90B2-B084A02E30E5}" srcOrd="0" destOrd="0" presId="urn:microsoft.com/office/officeart/2008/layout/VerticalCurvedList"/>
    <dgm:cxn modelId="{AD942A94-8564-4096-AC54-DB959231E64E}" type="presParOf" srcId="{0F3A2F71-0523-477C-95D4-3CBB0C4D83F4}" destId="{88AC5DA2-A3A9-4A44-85C2-B199FC29AA62}" srcOrd="11" destOrd="0" presId="urn:microsoft.com/office/officeart/2008/layout/VerticalCurvedList"/>
    <dgm:cxn modelId="{B5E48F57-8AD6-4CA4-9A96-797F1C9DE6FA}" type="presParOf" srcId="{0F3A2F71-0523-477C-95D4-3CBB0C4D83F4}" destId="{FDEF6FC8-55FB-4E30-A7E1-41FB7A6326C5}" srcOrd="12" destOrd="0" presId="urn:microsoft.com/office/officeart/2008/layout/VerticalCurvedList"/>
    <dgm:cxn modelId="{D5A17554-42EC-4F28-BFB9-A3DA3EEC3B5F}" type="presParOf" srcId="{FDEF6FC8-55FB-4E30-A7E1-41FB7A6326C5}" destId="{D7B02537-3820-4F27-AA18-D89AEF7567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инспекционный визит</a:t>
          </a: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выездная проверка</a:t>
          </a: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рейдовый осмотр </a:t>
          </a: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48CE-6C99-4825-8EC6-53A092F79BD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профилактический визит</a:t>
          </a:r>
        </a:p>
      </dgm:t>
    </dgm:pt>
    <dgm:pt modelId="{21B80A5A-9060-4784-A409-AB679B42217A}" type="par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9DBAC-B112-4D57-861A-E6D99A396CAF}" type="sib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4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</dgm:pt>
    <dgm:pt modelId="{B878D80D-AD34-4082-8736-54B78BB868D2}" type="pres">
      <dgm:prSet presAssocID="{538C35C6-3556-4242-92B8-D3A0C38E8AEA}" presName="extraNode" presStyleLbl="node1" presStyleIdx="0" presStyleCnt="4"/>
      <dgm:spPr/>
    </dgm:pt>
    <dgm:pt modelId="{E6ECE363-D37A-417B-B104-456C34A7D704}" type="pres">
      <dgm:prSet presAssocID="{538C35C6-3556-4242-92B8-D3A0C38E8AEA}" presName="dstNode" presStyleLbl="node1" presStyleIdx="0" presStyleCnt="4"/>
      <dgm:spPr/>
    </dgm:pt>
    <dgm:pt modelId="{935D6E85-E395-4A7E-A919-23D2B34C1FBC}" type="pres">
      <dgm:prSet presAssocID="{363BBF78-2669-4FDD-A876-B906FD0D68EB}" presName="text_1" presStyleLbl="node1" presStyleIdx="0" presStyleCnt="4">
        <dgm:presLayoutVars>
          <dgm:bulletEnabled val="1"/>
        </dgm:presLayoutVars>
      </dgm:prSet>
      <dgm:spPr/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4">
        <dgm:presLayoutVars>
          <dgm:bulletEnabled val="1"/>
        </dgm:presLayoutVars>
      </dgm:prSet>
      <dgm:spPr/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4">
        <dgm:presLayoutVars>
          <dgm:bulletEnabled val="1"/>
        </dgm:presLayoutVars>
      </dgm:prSet>
      <dgm:spPr/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A3E6D8CC-6026-44E2-8747-68C693487BF5}" type="pres">
      <dgm:prSet presAssocID="{998948CE-6C99-4825-8EC6-53A092F79BD0}" presName="text_4" presStyleLbl="node1" presStyleIdx="3" presStyleCnt="4">
        <dgm:presLayoutVars>
          <dgm:bulletEnabled val="1"/>
        </dgm:presLayoutVars>
      </dgm:prSet>
      <dgm:spPr/>
    </dgm:pt>
    <dgm:pt modelId="{9ED1669F-7302-4966-9965-C6862E450EAF}" type="pres">
      <dgm:prSet presAssocID="{998948CE-6C99-4825-8EC6-53A092F79BD0}" presName="accent_4" presStyleCnt="0"/>
      <dgm:spPr/>
    </dgm:pt>
    <dgm:pt modelId="{147D4B19-E55C-4CA2-BE25-C2E4D43EA055}" type="pres">
      <dgm:prSet presAssocID="{998948CE-6C99-4825-8EC6-53A092F79BD0}" presName="accentRepeatNode" presStyleLbl="solidFgAcc1" presStyleIdx="3" presStyleCnt="4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6A917D32-A80C-45F1-8F56-6AEB014CDFD9}" type="presOf" srcId="{998948CE-6C99-4825-8EC6-53A092F79BD0}" destId="{A3E6D8CC-6026-44E2-8747-68C693487BF5}" srcOrd="0" destOrd="0" presId="urn:microsoft.com/office/officeart/2008/layout/VerticalCurvedList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521DCDC7-2FC2-46DC-AB46-7C6674C39C62}" srcId="{538C35C6-3556-4242-92B8-D3A0C38E8AEA}" destId="{998948CE-6C99-4825-8EC6-53A092F79BD0}" srcOrd="3" destOrd="0" parTransId="{21B80A5A-9060-4784-A409-AB679B42217A}" sibTransId="{5079DBAC-B112-4D57-861A-E6D99A396CAF}"/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  <dgm:cxn modelId="{B7A587EF-E4BC-4631-92F9-27BC4C5ACF2A}" type="presParOf" srcId="{CC89D7B7-FE67-4A24-8BAE-319363296A55}" destId="{A3E6D8CC-6026-44E2-8747-68C693487BF5}" srcOrd="7" destOrd="0" presId="urn:microsoft.com/office/officeart/2008/layout/VerticalCurvedList"/>
    <dgm:cxn modelId="{C05915D5-8582-4168-8478-79A4BECD6B83}" type="presParOf" srcId="{CC89D7B7-FE67-4A24-8BAE-319363296A55}" destId="{9ED1669F-7302-4966-9965-C6862E450EAF}" srcOrd="8" destOrd="0" presId="urn:microsoft.com/office/officeart/2008/layout/VerticalCurvedList"/>
    <dgm:cxn modelId="{76880B3F-FD53-4880-B40B-D2056FEFE1C6}" type="presParOf" srcId="{9ED1669F-7302-4966-9965-C6862E450EAF}" destId="{147D4B19-E55C-4CA2-BE25-C2E4D43EA0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B383A-C423-47A3-B7D1-6C1ECAACF4ED}">
      <dsp:nvSpPr>
        <dsp:cNvPr id="0" name=""/>
        <dsp:cNvSpPr/>
      </dsp:nvSpPr>
      <dsp:spPr>
        <a:xfrm>
          <a:off x="152403" y="2209793"/>
          <a:ext cx="3012310" cy="1219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МТУ Ространснадзора по СЗФО</a:t>
          </a:r>
        </a:p>
      </dsp:txBody>
      <dsp:txXfrm>
        <a:off x="188112" y="2245502"/>
        <a:ext cx="2940892" cy="1147791"/>
      </dsp:txXfrm>
    </dsp:sp>
    <dsp:sp modelId="{080ADD0B-4493-43F4-BDDD-E58CF2E8109F}">
      <dsp:nvSpPr>
        <dsp:cNvPr id="0" name=""/>
        <dsp:cNvSpPr/>
      </dsp:nvSpPr>
      <dsp:spPr>
        <a:xfrm rot="18264529">
          <a:off x="2518190" y="1581557"/>
          <a:ext cx="297316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73163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01446" y="1612249"/>
        <a:ext cx="0" cy="0"/>
      </dsp:txXfrm>
    </dsp:sp>
    <dsp:sp modelId="{32099BEB-683C-4E6D-84DE-CBE702983682}">
      <dsp:nvSpPr>
        <dsp:cNvPr id="0" name=""/>
        <dsp:cNvSpPr/>
      </dsp:nvSpPr>
      <dsp:spPr>
        <a:xfrm>
          <a:off x="4844830" y="5438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УГАН НОТБ по СЗФО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26586"/>
        <a:ext cx="1401785" cy="679744"/>
      </dsp:txXfrm>
    </dsp:sp>
    <dsp:sp modelId="{8CFE080B-F214-448C-BA07-09BD79537F5F}">
      <dsp:nvSpPr>
        <dsp:cNvPr id="0" name=""/>
        <dsp:cNvSpPr/>
      </dsp:nvSpPr>
      <dsp:spPr>
        <a:xfrm rot="18959871">
          <a:off x="2836911" y="1996731"/>
          <a:ext cx="233572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35721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22204" y="2006664"/>
        <a:ext cx="0" cy="0"/>
      </dsp:txXfrm>
    </dsp:sp>
    <dsp:sp modelId="{675AFF90-8024-4D33-8D42-1F4B18446432}">
      <dsp:nvSpPr>
        <dsp:cNvPr id="0" name=""/>
        <dsp:cNvSpPr/>
      </dsp:nvSpPr>
      <dsp:spPr>
        <a:xfrm>
          <a:off x="4844830" y="835785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УГЖДН</a:t>
          </a:r>
        </a:p>
      </dsp:txBody>
      <dsp:txXfrm>
        <a:off x="4865978" y="856933"/>
        <a:ext cx="1401785" cy="679744"/>
      </dsp:txXfrm>
    </dsp:sp>
    <dsp:sp modelId="{F97E9E85-CE94-4BAC-80BA-679D8811F9D4}">
      <dsp:nvSpPr>
        <dsp:cNvPr id="0" name=""/>
        <dsp:cNvSpPr/>
      </dsp:nvSpPr>
      <dsp:spPr>
        <a:xfrm rot="20085251">
          <a:off x="3076004" y="2411904"/>
          <a:ext cx="185753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57537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42964" y="2401078"/>
        <a:ext cx="0" cy="0"/>
      </dsp:txXfrm>
    </dsp:sp>
    <dsp:sp modelId="{3D1D09AE-2EE0-43D6-B59C-2A854115EAFB}">
      <dsp:nvSpPr>
        <dsp:cNvPr id="0" name=""/>
        <dsp:cNvSpPr/>
      </dsp:nvSpPr>
      <dsp:spPr>
        <a:xfrm>
          <a:off x="4844830" y="1666132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Северо-Западное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1687280"/>
        <a:ext cx="1401785" cy="679744"/>
      </dsp:txXfrm>
    </dsp:sp>
    <dsp:sp modelId="{DCD3122C-53E1-40F7-9F20-E1D1E36BAEF1}">
      <dsp:nvSpPr>
        <dsp:cNvPr id="0" name=""/>
        <dsp:cNvSpPr/>
      </dsp:nvSpPr>
      <dsp:spPr>
        <a:xfrm rot="77949">
          <a:off x="3164498" y="2827078"/>
          <a:ext cx="168054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80548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63721" y="2795493"/>
        <a:ext cx="0" cy="0"/>
      </dsp:txXfrm>
    </dsp:sp>
    <dsp:sp modelId="{5F8C1E0E-082E-4F30-8F9E-AD674AA4EFBE}">
      <dsp:nvSpPr>
        <dsp:cNvPr id="0" name=""/>
        <dsp:cNvSpPr/>
      </dsp:nvSpPr>
      <dsp:spPr>
        <a:xfrm>
          <a:off x="4844830" y="2496479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Северо-Восточное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2517627"/>
        <a:ext cx="1401785" cy="679744"/>
      </dsp:txXfrm>
    </dsp:sp>
    <dsp:sp modelId="{2AE9BE6B-BEB6-4EF7-92FD-428CD824273C}">
      <dsp:nvSpPr>
        <dsp:cNvPr id="0" name=""/>
        <dsp:cNvSpPr/>
      </dsp:nvSpPr>
      <dsp:spPr>
        <a:xfrm rot="1640061">
          <a:off x="3059125" y="3242251"/>
          <a:ext cx="189129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91294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984480" y="3189908"/>
        <a:ext cx="0" cy="0"/>
      </dsp:txXfrm>
    </dsp:sp>
    <dsp:sp modelId="{8092FF72-447D-4087-86AD-AE3584C9D546}">
      <dsp:nvSpPr>
        <dsp:cNvPr id="0" name=""/>
        <dsp:cNvSpPr/>
      </dsp:nvSpPr>
      <dsp:spPr>
        <a:xfrm>
          <a:off x="4844830" y="3326826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МУГАДН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3347974"/>
        <a:ext cx="1401785" cy="679744"/>
      </dsp:txXfrm>
    </dsp:sp>
    <dsp:sp modelId="{B4D35279-7F75-4379-831E-C0F16EF8ED2A}">
      <dsp:nvSpPr>
        <dsp:cNvPr id="0" name=""/>
        <dsp:cNvSpPr/>
      </dsp:nvSpPr>
      <dsp:spPr>
        <a:xfrm rot="2719004">
          <a:off x="2810128" y="3657425"/>
          <a:ext cx="238928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89288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5239" y="3584322"/>
        <a:ext cx="0" cy="0"/>
      </dsp:txXfrm>
    </dsp:sp>
    <dsp:sp modelId="{E4188416-DD21-4891-9089-86DEEFAF552A}">
      <dsp:nvSpPr>
        <dsp:cNvPr id="0" name=""/>
        <dsp:cNvSpPr/>
      </dsp:nvSpPr>
      <dsp:spPr>
        <a:xfrm>
          <a:off x="4844830" y="4157173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Северно-Западное УГМРН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4178321"/>
        <a:ext cx="1401785" cy="679744"/>
      </dsp:txXfrm>
    </dsp:sp>
    <dsp:sp modelId="{4172D7F9-2B1D-45CF-A219-5713AEF62C22}">
      <dsp:nvSpPr>
        <dsp:cNvPr id="0" name=""/>
        <dsp:cNvSpPr/>
      </dsp:nvSpPr>
      <dsp:spPr>
        <a:xfrm rot="3384228">
          <a:off x="2486603" y="4072598"/>
          <a:ext cx="303633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3036339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25998" y="3978737"/>
        <a:ext cx="0" cy="0"/>
      </dsp:txXfrm>
    </dsp:sp>
    <dsp:sp modelId="{E70A2480-1340-445D-B546-98C6EA230CC3}">
      <dsp:nvSpPr>
        <dsp:cNvPr id="0" name=""/>
        <dsp:cNvSpPr/>
      </dsp:nvSpPr>
      <dsp:spPr>
        <a:xfrm>
          <a:off x="4844830" y="4987520"/>
          <a:ext cx="1444081" cy="72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Северное УГМРН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65978" y="5008668"/>
        <a:ext cx="1401785" cy="6797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105868" y="-326095"/>
          <a:ext cx="2516696" cy="2516696"/>
        </a:xfrm>
        <a:prstGeom prst="blockArc">
          <a:avLst>
            <a:gd name="adj1" fmla="val 18900000"/>
            <a:gd name="adj2" fmla="val 2700000"/>
            <a:gd name="adj3" fmla="val 8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181291" y="116494"/>
          <a:ext cx="385894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осмотр</a:t>
          </a:r>
        </a:p>
      </dsp:txBody>
      <dsp:txXfrm>
        <a:off x="181291" y="116494"/>
        <a:ext cx="3858949" cy="233137"/>
      </dsp:txXfrm>
    </dsp:sp>
    <dsp:sp modelId="{AE73C5CA-9CF8-4064-8998-11B5BD568A25}">
      <dsp:nvSpPr>
        <dsp:cNvPr id="0" name=""/>
        <dsp:cNvSpPr/>
      </dsp:nvSpPr>
      <dsp:spPr>
        <a:xfrm>
          <a:off x="35580" y="87352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348351" y="466089"/>
          <a:ext cx="369188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досмотр</a:t>
          </a:r>
        </a:p>
      </dsp:txBody>
      <dsp:txXfrm>
        <a:off x="348351" y="466089"/>
        <a:ext cx="3691889" cy="233137"/>
      </dsp:txXfrm>
    </dsp:sp>
    <dsp:sp modelId="{E513D5C7-5ECE-4444-8224-1F3E3B921F42}">
      <dsp:nvSpPr>
        <dsp:cNvPr id="0" name=""/>
        <dsp:cNvSpPr/>
      </dsp:nvSpPr>
      <dsp:spPr>
        <a:xfrm>
          <a:off x="202640" y="436946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399625" y="815684"/>
          <a:ext cx="3640615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опрос</a:t>
          </a:r>
        </a:p>
      </dsp:txBody>
      <dsp:txXfrm>
        <a:off x="399625" y="815684"/>
        <a:ext cx="3640615" cy="233137"/>
      </dsp:txXfrm>
    </dsp:sp>
    <dsp:sp modelId="{0D918796-87DE-48A7-AC9E-60C21C709701}">
      <dsp:nvSpPr>
        <dsp:cNvPr id="0" name=""/>
        <dsp:cNvSpPr/>
      </dsp:nvSpPr>
      <dsp:spPr>
        <a:xfrm>
          <a:off x="253914" y="786541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6D8CC-6026-44E2-8747-68C693487BF5}">
      <dsp:nvSpPr>
        <dsp:cNvPr id="0" name=""/>
        <dsp:cNvSpPr/>
      </dsp:nvSpPr>
      <dsp:spPr>
        <a:xfrm>
          <a:off x="348351" y="1165278"/>
          <a:ext cx="369188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экспертиза</a:t>
          </a:r>
        </a:p>
      </dsp:txBody>
      <dsp:txXfrm>
        <a:off x="348351" y="1165278"/>
        <a:ext cx="3691889" cy="233137"/>
      </dsp:txXfrm>
    </dsp:sp>
    <dsp:sp modelId="{147D4B19-E55C-4CA2-BE25-C2E4D43EA055}">
      <dsp:nvSpPr>
        <dsp:cNvPr id="0" name=""/>
        <dsp:cNvSpPr/>
      </dsp:nvSpPr>
      <dsp:spPr>
        <a:xfrm>
          <a:off x="202640" y="1136136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4AD3F-3667-4D85-85F5-4B3F28A1AA36}">
      <dsp:nvSpPr>
        <dsp:cNvPr id="0" name=""/>
        <dsp:cNvSpPr/>
      </dsp:nvSpPr>
      <dsp:spPr>
        <a:xfrm>
          <a:off x="181291" y="1514873"/>
          <a:ext cx="385894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</a:t>
          </a:r>
        </a:p>
      </dsp:txBody>
      <dsp:txXfrm>
        <a:off x="181291" y="1514873"/>
        <a:ext cx="3858949" cy="233137"/>
      </dsp:txXfrm>
    </dsp:sp>
    <dsp:sp modelId="{D2D3684B-F8ED-41E2-BBFE-963ECF56F15A}">
      <dsp:nvSpPr>
        <dsp:cNvPr id="0" name=""/>
        <dsp:cNvSpPr/>
      </dsp:nvSpPr>
      <dsp:spPr>
        <a:xfrm>
          <a:off x="35580" y="1485731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220748" y="-343559"/>
          <a:ext cx="2653165" cy="2653165"/>
        </a:xfrm>
        <a:prstGeom prst="blockArc">
          <a:avLst>
            <a:gd name="adj1" fmla="val 18900000"/>
            <a:gd name="adj2" fmla="val 2700000"/>
            <a:gd name="adj3" fmla="val 81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277967" y="196604"/>
          <a:ext cx="6019185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https://monitoring.gov.ru/infosystems/inspector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967" y="196604"/>
        <a:ext cx="6019185" cy="393209"/>
      </dsp:txXfrm>
    </dsp:sp>
    <dsp:sp modelId="{AE73C5CA-9CF8-4064-8998-11B5BD568A25}">
      <dsp:nvSpPr>
        <dsp:cNvPr id="0" name=""/>
        <dsp:cNvSpPr/>
      </dsp:nvSpPr>
      <dsp:spPr>
        <a:xfrm>
          <a:off x="32211" y="147453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420898" y="786418"/>
          <a:ext cx="5876253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https://knd.gov.ru/document/mp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898" y="786418"/>
        <a:ext cx="5876253" cy="393209"/>
      </dsp:txXfrm>
    </dsp:sp>
    <dsp:sp modelId="{E513D5C7-5ECE-4444-8224-1F3E3B921F42}">
      <dsp:nvSpPr>
        <dsp:cNvPr id="0" name=""/>
        <dsp:cNvSpPr/>
      </dsp:nvSpPr>
      <dsp:spPr>
        <a:xfrm>
          <a:off x="175142" y="737267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277967" y="1376232"/>
          <a:ext cx="6019185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https://t.me/VNE_gj_EAJ/9568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967" y="1376232"/>
        <a:ext cx="6019185" cy="393209"/>
      </dsp:txXfrm>
    </dsp:sp>
    <dsp:sp modelId="{0D918796-87DE-48A7-AC9E-60C21C709701}">
      <dsp:nvSpPr>
        <dsp:cNvPr id="0" name=""/>
        <dsp:cNvSpPr/>
      </dsp:nvSpPr>
      <dsp:spPr>
        <a:xfrm>
          <a:off x="32211" y="1327081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65181-F234-4808-931D-1041F2862CB7}">
      <dsp:nvSpPr>
        <dsp:cNvPr id="0" name=""/>
        <dsp:cNvSpPr/>
      </dsp:nvSpPr>
      <dsp:spPr>
        <a:xfrm>
          <a:off x="-3473747" y="-537629"/>
          <a:ext cx="4169613" cy="4169613"/>
        </a:xfrm>
        <a:prstGeom prst="blockArc">
          <a:avLst>
            <a:gd name="adj1" fmla="val 18900000"/>
            <a:gd name="adj2" fmla="val 2700000"/>
            <a:gd name="adj3" fmla="val 57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90DB4-C3F1-4248-A997-83E17135557B}">
      <dsp:nvSpPr>
        <dsp:cNvPr id="0" name=""/>
        <dsp:cNvSpPr/>
      </dsp:nvSpPr>
      <dsp:spPr>
        <a:xfrm>
          <a:off x="568819" y="442059"/>
          <a:ext cx="6059523" cy="883995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671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общего пользования – 21 тыс. км</a:t>
          </a:r>
        </a:p>
      </dsp:txBody>
      <dsp:txXfrm>
        <a:off x="568819" y="442059"/>
        <a:ext cx="6059523" cy="883995"/>
      </dsp:txXfrm>
    </dsp:sp>
    <dsp:sp modelId="{7A8C9EA1-4F28-4482-8CFB-35AE89499EE2}">
      <dsp:nvSpPr>
        <dsp:cNvPr id="0" name=""/>
        <dsp:cNvSpPr/>
      </dsp:nvSpPr>
      <dsp:spPr>
        <a:xfrm>
          <a:off x="16322" y="331560"/>
          <a:ext cx="1104994" cy="110499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4472C4">
              <a:lumMod val="60000"/>
              <a:lumOff val="4000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E2ABF-A433-4055-B607-CC3C6533AB7B}">
      <dsp:nvSpPr>
        <dsp:cNvPr id="0" name=""/>
        <dsp:cNvSpPr/>
      </dsp:nvSpPr>
      <dsp:spPr>
        <a:xfrm>
          <a:off x="568819" y="1768300"/>
          <a:ext cx="6059523" cy="883995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671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Протяженность путей необщего пользования – 4 тыс. км</a:t>
          </a:r>
        </a:p>
      </dsp:txBody>
      <dsp:txXfrm>
        <a:off x="568819" y="1768300"/>
        <a:ext cx="6059523" cy="883995"/>
      </dsp:txXfrm>
    </dsp:sp>
    <dsp:sp modelId="{47662D40-6CEA-4A61-B00A-A9C7E14BDD55}">
      <dsp:nvSpPr>
        <dsp:cNvPr id="0" name=""/>
        <dsp:cNvSpPr/>
      </dsp:nvSpPr>
      <dsp:spPr>
        <a:xfrm>
          <a:off x="16322" y="1657800"/>
          <a:ext cx="1104994" cy="110499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461E4-188C-4577-9128-8A2C104DBC6A}">
      <dsp:nvSpPr>
        <dsp:cNvPr id="0" name=""/>
        <dsp:cNvSpPr/>
      </dsp:nvSpPr>
      <dsp:spPr>
        <a:xfrm>
          <a:off x="2690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 государственного контроля (надзора) </a:t>
          </a:r>
        </a:p>
      </dsp:txBody>
      <dsp:txXfrm>
        <a:off x="2690" y="11119"/>
        <a:ext cx="2623542" cy="1049416"/>
      </dsp:txXfrm>
    </dsp:sp>
    <dsp:sp modelId="{57441B7E-E6EF-46EC-9836-11EA486E3A52}">
      <dsp:nvSpPr>
        <dsp:cNvPr id="0" name=""/>
        <dsp:cNvSpPr/>
      </dsp:nvSpPr>
      <dsp:spPr>
        <a:xfrm>
          <a:off x="2690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контролируемыми лицами обязательных требований, установленных НПА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(реализация) требований, содержащихся в разрешительных документах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соблюдение требований документов, исполнение которых является необходимым в соответствии с законодательством РФ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исполнение решений, принимаемых по результатам КНМ</a:t>
          </a:r>
        </a:p>
      </dsp:txBody>
      <dsp:txXfrm>
        <a:off x="2690" y="1060536"/>
        <a:ext cx="2623542" cy="4490943"/>
      </dsp:txXfrm>
    </dsp:sp>
    <dsp:sp modelId="{7E9FA441-4E91-4872-9F69-F107044540D9}">
      <dsp:nvSpPr>
        <dsp:cNvPr id="0" name=""/>
        <dsp:cNvSpPr/>
      </dsp:nvSpPr>
      <dsp:spPr>
        <a:xfrm>
          <a:off x="2993528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Объекты государственного контроля (надзора) </a:t>
          </a:r>
        </a:p>
      </dsp:txBody>
      <dsp:txXfrm>
        <a:off x="2993528" y="11119"/>
        <a:ext cx="2623542" cy="1049416"/>
      </dsp:txXfrm>
    </dsp:sp>
    <dsp:sp modelId="{692FF600-8C8B-43C3-B324-F5AD73D5BD36}">
      <dsp:nvSpPr>
        <dsp:cNvPr id="0" name=""/>
        <dsp:cNvSpPr/>
      </dsp:nvSpPr>
      <dsp:spPr>
        <a:xfrm>
          <a:off x="2993528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деятельность, действия (бездействие) граждан и организаций, в рамках которых должны соблюдаться обязательные требования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результаты деятельности граждан и организаций, в том числе продукция (товары), работы и услуги, к которым предъявляются обязательные требования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здания, помещения, сооружения, линейные объекты, территории, …другие объекты, которыми граждане и организации владеют и (или) пользуются</a:t>
          </a:r>
        </a:p>
      </dsp:txBody>
      <dsp:txXfrm>
        <a:off x="2993528" y="1060536"/>
        <a:ext cx="2623542" cy="4490943"/>
      </dsp:txXfrm>
    </dsp:sp>
    <dsp:sp modelId="{824C84FA-C8E6-41E0-B5CA-B94638A832D8}">
      <dsp:nvSpPr>
        <dsp:cNvPr id="0" name=""/>
        <dsp:cNvSpPr/>
      </dsp:nvSpPr>
      <dsp:spPr>
        <a:xfrm>
          <a:off x="5984367" y="11119"/>
          <a:ext cx="2623542" cy="104941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Обязательные требования (247-ФЗ)</a:t>
          </a:r>
        </a:p>
      </dsp:txBody>
      <dsp:txXfrm>
        <a:off x="5984367" y="11119"/>
        <a:ext cx="2623542" cy="1049416"/>
      </dsp:txXfrm>
    </dsp:sp>
    <dsp:sp modelId="{C502FBDF-27F4-4EFA-AE4D-0EA95D7D3EDF}">
      <dsp:nvSpPr>
        <dsp:cNvPr id="0" name=""/>
        <dsp:cNvSpPr/>
      </dsp:nvSpPr>
      <dsp:spPr>
        <a:xfrm>
          <a:off x="5958236" y="1060536"/>
          <a:ext cx="2623542" cy="4490943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законность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обоснованность обязательных требований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правовая определенность и системность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открытость и предсказуемость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исполнимость обязательных требований</a:t>
          </a:r>
        </a:p>
      </dsp:txBody>
      <dsp:txXfrm>
        <a:off x="5958236" y="1060536"/>
        <a:ext cx="2623542" cy="449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17265-F051-4DAC-8C02-38392114C637}">
      <dsp:nvSpPr>
        <dsp:cNvPr id="0" name=""/>
        <dsp:cNvSpPr/>
      </dsp:nvSpPr>
      <dsp:spPr>
        <a:xfrm>
          <a:off x="48790" y="0"/>
          <a:ext cx="4687702" cy="55149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3C51-1792-40A3-9987-978500D5563F}">
      <dsp:nvSpPr>
        <dsp:cNvPr id="0" name=""/>
        <dsp:cNvSpPr/>
      </dsp:nvSpPr>
      <dsp:spPr>
        <a:xfrm>
          <a:off x="283175" y="220597"/>
          <a:ext cx="4218932" cy="3584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79F32E-4FBA-4544-9317-5506291D02BB}">
      <dsp:nvSpPr>
        <dsp:cNvPr id="0" name=""/>
        <dsp:cNvSpPr/>
      </dsp:nvSpPr>
      <dsp:spPr>
        <a:xfrm>
          <a:off x="283175" y="3805311"/>
          <a:ext cx="4218932" cy="14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 августа 2024 года на железнодорожной станции Оленегорск Октябрьской железной дороги – филиала ОАО «РЖД» допущен сход 8 грузовых вагонов.</a:t>
          </a:r>
        </a:p>
      </dsp:txBody>
      <dsp:txXfrm>
        <a:off x="283175" y="3805311"/>
        <a:ext cx="4218932" cy="1489034"/>
      </dsp:txXfrm>
    </dsp:sp>
    <dsp:sp modelId="{D84F6A06-FFDC-4B11-A1F7-18969D60FC1D}">
      <dsp:nvSpPr>
        <dsp:cNvPr id="0" name=""/>
        <dsp:cNvSpPr/>
      </dsp:nvSpPr>
      <dsp:spPr>
        <a:xfrm>
          <a:off x="5789046" y="0"/>
          <a:ext cx="4687702" cy="55149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0CCBE-1672-42C3-9FFB-233AAF43F431}">
      <dsp:nvSpPr>
        <dsp:cNvPr id="0" name=""/>
        <dsp:cNvSpPr/>
      </dsp:nvSpPr>
      <dsp:spPr>
        <a:xfrm>
          <a:off x="6023431" y="220597"/>
          <a:ext cx="4218932" cy="35847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852A60-CA7F-4249-B54B-072A9D887DAB}">
      <dsp:nvSpPr>
        <dsp:cNvPr id="0" name=""/>
        <dsp:cNvSpPr/>
      </dsp:nvSpPr>
      <dsp:spPr>
        <a:xfrm>
          <a:off x="6023431" y="3805311"/>
          <a:ext cx="4218932" cy="14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тяжело травмирован работник ОАО «РЖД», повреждено 8 вагонов в объеме текущего отцепочного ремонта. Причина аварии: нарушение обязательных требований Апатитской дистанцией инфраструктуры, допущенные при производстве путевых работ.</a:t>
          </a:r>
        </a:p>
      </dsp:txBody>
      <dsp:txXfrm>
        <a:off x="6023431" y="3805311"/>
        <a:ext cx="4218932" cy="1489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BF704-7C47-4282-8621-EB9FD3E41F7C}">
      <dsp:nvSpPr>
        <dsp:cNvPr id="0" name=""/>
        <dsp:cNvSpPr/>
      </dsp:nvSpPr>
      <dsp:spPr>
        <a:xfrm>
          <a:off x="545496" y="1832220"/>
          <a:ext cx="4565993" cy="31347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atte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DBDAF-C93E-47D2-944F-89653DE7C7DF}">
      <dsp:nvSpPr>
        <dsp:cNvPr id="0" name=""/>
        <dsp:cNvSpPr/>
      </dsp:nvSpPr>
      <dsp:spPr>
        <a:xfrm>
          <a:off x="168783" y="167471"/>
          <a:ext cx="5915045" cy="188547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 декабря 2024 года на станции Княжая Октябрьской железной дороги допущено столкновение хвостовой части грузового поезда № 2013 с составом прибывающего пассажирского поезда № 11 сообщением Мурманск – Санкт-Петербург с последующим сходом трех вагонов пассажирского поезда и четырнадцати вагонов грузового поезда.</a:t>
          </a:r>
        </a:p>
      </dsp:txBody>
      <dsp:txXfrm>
        <a:off x="168783" y="167471"/>
        <a:ext cx="5915045" cy="1885471"/>
      </dsp:txXfrm>
    </dsp:sp>
    <dsp:sp modelId="{FC93FFAD-6B7B-447A-B9FA-0A17106C6747}">
      <dsp:nvSpPr>
        <dsp:cNvPr id="0" name=""/>
        <dsp:cNvSpPr/>
      </dsp:nvSpPr>
      <dsp:spPr>
        <a:xfrm>
          <a:off x="6471072" y="286566"/>
          <a:ext cx="4131318" cy="2668037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48C03A-221C-40F2-8C20-AB9E29678E9C}">
      <dsp:nvSpPr>
        <dsp:cNvPr id="0" name=""/>
        <dsp:cNvSpPr/>
      </dsp:nvSpPr>
      <dsp:spPr>
        <a:xfrm>
          <a:off x="6091462" y="3118651"/>
          <a:ext cx="5082134" cy="188547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Последствия: погибло 2 пассажира, повреждено до степени исключения 3 пассажирских и 14 грузовых вагонов. Причина крушения: нарушение порядка закрепления подвижного состава грузового поезда тормозными башмаками менее установленных норм при его вынужденной остановке на перегоне.</a:t>
          </a:r>
        </a:p>
      </dsp:txBody>
      <dsp:txXfrm>
        <a:off x="6091462" y="3118651"/>
        <a:ext cx="5082134" cy="18854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728D5-BE2B-414F-8CE9-376510E78CE9}">
      <dsp:nvSpPr>
        <dsp:cNvPr id="0" name=""/>
        <dsp:cNvSpPr/>
      </dsp:nvSpPr>
      <dsp:spPr>
        <a:xfrm>
          <a:off x="3429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видов контроля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(ЕРВК)</a:t>
          </a:r>
        </a:p>
      </dsp:txBody>
      <dsp:txXfrm>
        <a:off x="3429" y="95003"/>
        <a:ext cx="3343274" cy="1277221"/>
      </dsp:txXfrm>
    </dsp:sp>
    <dsp:sp modelId="{9FC483F5-DCBC-4DE6-B088-00CED163DDF8}">
      <dsp:nvSpPr>
        <dsp:cNvPr id="0" name=""/>
        <dsp:cNvSpPr/>
      </dsp:nvSpPr>
      <dsp:spPr>
        <a:xfrm>
          <a:off x="3429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Сведения о видах контроля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Заполнение через личный кабинет на официальном сайте единого реестра в сети "Интернет"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Содержит перечень объектов контроля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ЕРВК – Министерство экономического развития РФ</a:t>
          </a:r>
        </a:p>
      </dsp:txBody>
      <dsp:txXfrm>
        <a:off x="3429" y="1372224"/>
        <a:ext cx="3343274" cy="4035150"/>
      </dsp:txXfrm>
    </dsp:sp>
    <dsp:sp modelId="{5B4BE045-57E0-468A-BA20-AE403537E5FD}">
      <dsp:nvSpPr>
        <dsp:cNvPr id="0" name=""/>
        <dsp:cNvSpPr/>
      </dsp:nvSpPr>
      <dsp:spPr>
        <a:xfrm>
          <a:off x="3814762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Единый реестр контрольных (надзорных) мероприятий (ЕРКНМ)</a:t>
          </a:r>
        </a:p>
      </dsp:txBody>
      <dsp:txXfrm>
        <a:off x="3814762" y="95003"/>
        <a:ext cx="3343274" cy="1277221"/>
      </dsp:txXfrm>
    </dsp:sp>
    <dsp:sp modelId="{56FEE225-E1FB-422E-8F49-98E1FC66EC4F}">
      <dsp:nvSpPr>
        <dsp:cNvPr id="0" name=""/>
        <dsp:cNvSpPr/>
      </dsp:nvSpPr>
      <dsp:spPr>
        <a:xfrm>
          <a:off x="3814762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Реестр включает в себя проводимые контрольными органами контрольные (надзорные) мероприятия, профилактические мероприятия, результаты КНМ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Оператор ФГИС ЕРКНМ – Генеральная прокуратура РФ</a:t>
          </a:r>
        </a:p>
      </dsp:txBody>
      <dsp:txXfrm>
        <a:off x="3814762" y="1372224"/>
        <a:ext cx="3343274" cy="4035150"/>
      </dsp:txXfrm>
    </dsp:sp>
    <dsp:sp modelId="{93AA7C54-25CA-472B-97C3-80527EA0240C}">
      <dsp:nvSpPr>
        <dsp:cNvPr id="0" name=""/>
        <dsp:cNvSpPr/>
      </dsp:nvSpPr>
      <dsp:spPr>
        <a:xfrm>
          <a:off x="7626096" y="95003"/>
          <a:ext cx="3343274" cy="127722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Информационная система досудебного обжалования</a:t>
          </a:r>
        </a:p>
      </dsp:txBody>
      <dsp:txXfrm>
        <a:off x="7626096" y="95003"/>
        <a:ext cx="3343274" cy="1277221"/>
      </dsp:txXfrm>
    </dsp:sp>
    <dsp:sp modelId="{2AE7008E-97D7-4807-985E-6125941945DD}">
      <dsp:nvSpPr>
        <dsp:cNvPr id="0" name=""/>
        <dsp:cNvSpPr/>
      </dsp:nvSpPr>
      <dsp:spPr>
        <a:xfrm>
          <a:off x="7626096" y="1372224"/>
          <a:ext cx="3343274" cy="4035150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Решение уполномоченного на рассмотрение жалобы органа размещается в личном кабинете контролируемого лица на ЕПГУ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Цифровой сервис действует на ЕПГУ с 1 января 2023 года</a:t>
          </a:r>
        </a:p>
      </dsp:txBody>
      <dsp:txXfrm>
        <a:off x="7626096" y="1372224"/>
        <a:ext cx="3343274" cy="40351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F86B-7FEB-4E82-BBAB-9C8ADAA374FC}">
      <dsp:nvSpPr>
        <dsp:cNvPr id="0" name=""/>
        <dsp:cNvSpPr/>
      </dsp:nvSpPr>
      <dsp:spPr>
        <a:xfrm>
          <a:off x="-6361042" y="-979153"/>
          <a:ext cx="7571536" cy="7571536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8C5C6-08B7-40CF-BAEA-6466ABE01F8F}">
      <dsp:nvSpPr>
        <dsp:cNvPr id="0" name=""/>
        <dsp:cNvSpPr/>
      </dsp:nvSpPr>
      <dsp:spPr>
        <a:xfrm>
          <a:off x="450639" y="144910"/>
          <a:ext cx="11435807" cy="8826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</a:p>
      </dsp:txBody>
      <dsp:txXfrm>
        <a:off x="450639" y="144910"/>
        <a:ext cx="11435807" cy="882600"/>
      </dsp:txXfrm>
    </dsp:sp>
    <dsp:sp modelId="{F879330B-7707-4124-BE76-380FAC88790F}">
      <dsp:nvSpPr>
        <dsp:cNvPr id="0" name=""/>
        <dsp:cNvSpPr/>
      </dsp:nvSpPr>
      <dsp:spPr>
        <a:xfrm>
          <a:off x="80478" y="21604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9ECC1-C345-4FFB-969F-1CF83B4538CE}">
      <dsp:nvSpPr>
        <dsp:cNvPr id="0" name=""/>
        <dsp:cNvSpPr/>
      </dsp:nvSpPr>
      <dsp:spPr>
        <a:xfrm>
          <a:off x="937812" y="117835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</a:p>
      </dsp:txBody>
      <dsp:txXfrm>
        <a:off x="937812" y="1178355"/>
        <a:ext cx="10948635" cy="592257"/>
      </dsp:txXfrm>
    </dsp:sp>
    <dsp:sp modelId="{3A7D8664-F39E-4571-952B-738E7632DE0F}">
      <dsp:nvSpPr>
        <dsp:cNvPr id="0" name=""/>
        <dsp:cNvSpPr/>
      </dsp:nvSpPr>
      <dsp:spPr>
        <a:xfrm>
          <a:off x="567651" y="110432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21D00-3080-4EFC-A629-041E07E062D3}">
      <dsp:nvSpPr>
        <dsp:cNvPr id="0" name=""/>
        <dsp:cNvSpPr/>
      </dsp:nvSpPr>
      <dsp:spPr>
        <a:xfrm>
          <a:off x="1160583" y="1958658"/>
          <a:ext cx="10725863" cy="8082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</a:p>
      </dsp:txBody>
      <dsp:txXfrm>
        <a:off x="1160583" y="1958658"/>
        <a:ext cx="10725863" cy="808200"/>
      </dsp:txXfrm>
    </dsp:sp>
    <dsp:sp modelId="{F713BEFB-CC6A-444F-B1F9-B716FF8BAA28}">
      <dsp:nvSpPr>
        <dsp:cNvPr id="0" name=""/>
        <dsp:cNvSpPr/>
      </dsp:nvSpPr>
      <dsp:spPr>
        <a:xfrm>
          <a:off x="790422" y="199259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338A1-3ACF-4093-A1C5-295C9622CB5B}">
      <dsp:nvSpPr>
        <dsp:cNvPr id="0" name=""/>
        <dsp:cNvSpPr/>
      </dsp:nvSpPr>
      <dsp:spPr>
        <a:xfrm>
          <a:off x="1160583" y="2954341"/>
          <a:ext cx="10725863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</a:p>
      </dsp:txBody>
      <dsp:txXfrm>
        <a:off x="1160583" y="2954341"/>
        <a:ext cx="10725863" cy="592257"/>
      </dsp:txXfrm>
    </dsp:sp>
    <dsp:sp modelId="{EE7A67A5-BD08-41AF-B47E-898E6F3D7941}">
      <dsp:nvSpPr>
        <dsp:cNvPr id="0" name=""/>
        <dsp:cNvSpPr/>
      </dsp:nvSpPr>
      <dsp:spPr>
        <a:xfrm>
          <a:off x="790422" y="288030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D1A71-A7FF-4548-8F31-A060301F4200}">
      <dsp:nvSpPr>
        <dsp:cNvPr id="0" name=""/>
        <dsp:cNvSpPr/>
      </dsp:nvSpPr>
      <dsp:spPr>
        <a:xfrm>
          <a:off x="937812" y="384261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</a:p>
      </dsp:txBody>
      <dsp:txXfrm>
        <a:off x="937812" y="3842615"/>
        <a:ext cx="10948635" cy="592257"/>
      </dsp:txXfrm>
    </dsp:sp>
    <dsp:sp modelId="{9E2D2773-730F-4215-9E61-0C0EC894BEEB}">
      <dsp:nvSpPr>
        <dsp:cNvPr id="0" name=""/>
        <dsp:cNvSpPr/>
      </dsp:nvSpPr>
      <dsp:spPr>
        <a:xfrm>
          <a:off x="567651" y="376858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292F9-193B-4484-B520-AEE290F1425B}">
      <dsp:nvSpPr>
        <dsp:cNvPr id="0" name=""/>
        <dsp:cNvSpPr/>
      </dsp:nvSpPr>
      <dsp:spPr>
        <a:xfrm>
          <a:off x="450639" y="4543978"/>
          <a:ext cx="11435807" cy="9660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</a:p>
      </dsp:txBody>
      <dsp:txXfrm>
        <a:off x="450639" y="4543978"/>
        <a:ext cx="11435807" cy="966078"/>
      </dsp:txXfrm>
    </dsp:sp>
    <dsp:sp modelId="{80625848-0D44-45AC-BEB6-8E2A38F0A827}">
      <dsp:nvSpPr>
        <dsp:cNvPr id="0" name=""/>
        <dsp:cNvSpPr/>
      </dsp:nvSpPr>
      <dsp:spPr>
        <a:xfrm>
          <a:off x="80478" y="465685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1B00-E58E-407B-9EC1-1F611C6A1B20}">
      <dsp:nvSpPr>
        <dsp:cNvPr id="0" name=""/>
        <dsp:cNvSpPr/>
      </dsp:nvSpPr>
      <dsp:spPr>
        <a:xfrm>
          <a:off x="-6597179" y="-1008894"/>
          <a:ext cx="7852058" cy="785205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21528-57CF-4DA4-8693-8F32C146C2FF}">
      <dsp:nvSpPr>
        <dsp:cNvPr id="0" name=""/>
        <dsp:cNvSpPr/>
      </dsp:nvSpPr>
      <dsp:spPr>
        <a:xfrm>
          <a:off x="467033" y="307232"/>
          <a:ext cx="11386308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</a:p>
      </dsp:txBody>
      <dsp:txXfrm>
        <a:off x="467033" y="307232"/>
        <a:ext cx="11386308" cy="614231"/>
      </dsp:txXfrm>
    </dsp:sp>
    <dsp:sp modelId="{157C1C87-9D66-4A79-964D-53307B8B7B8A}">
      <dsp:nvSpPr>
        <dsp:cNvPr id="0" name=""/>
        <dsp:cNvSpPr/>
      </dsp:nvSpPr>
      <dsp:spPr>
        <a:xfrm>
          <a:off x="83138" y="23045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378C5-E0EE-4814-B91B-2E28F1346E6A}">
      <dsp:nvSpPr>
        <dsp:cNvPr id="0" name=""/>
        <dsp:cNvSpPr/>
      </dsp:nvSpPr>
      <dsp:spPr>
        <a:xfrm>
          <a:off x="972281" y="1228463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</a:p>
      </dsp:txBody>
      <dsp:txXfrm>
        <a:off x="972281" y="1228463"/>
        <a:ext cx="10881060" cy="614231"/>
      </dsp:txXfrm>
    </dsp:sp>
    <dsp:sp modelId="{130E0EDA-7B9E-446D-954A-B6EA81A9A105}">
      <dsp:nvSpPr>
        <dsp:cNvPr id="0" name=""/>
        <dsp:cNvSpPr/>
      </dsp:nvSpPr>
      <dsp:spPr>
        <a:xfrm>
          <a:off x="588386" y="1151684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175DA-DE5B-4D79-9256-C6139FAEECD4}">
      <dsp:nvSpPr>
        <dsp:cNvPr id="0" name=""/>
        <dsp:cNvSpPr/>
      </dsp:nvSpPr>
      <dsp:spPr>
        <a:xfrm>
          <a:off x="1203318" y="2149695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</a:p>
      </dsp:txBody>
      <dsp:txXfrm>
        <a:off x="1203318" y="2149695"/>
        <a:ext cx="10650023" cy="614231"/>
      </dsp:txXfrm>
    </dsp:sp>
    <dsp:sp modelId="{0C608FB4-A941-4B55-A0A2-54E1FEEA12D7}">
      <dsp:nvSpPr>
        <dsp:cNvPr id="0" name=""/>
        <dsp:cNvSpPr/>
      </dsp:nvSpPr>
      <dsp:spPr>
        <a:xfrm>
          <a:off x="819423" y="207291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E2A79-BEA3-4D41-A978-78581BA890D9}">
      <dsp:nvSpPr>
        <dsp:cNvPr id="0" name=""/>
        <dsp:cNvSpPr/>
      </dsp:nvSpPr>
      <dsp:spPr>
        <a:xfrm>
          <a:off x="1203318" y="3070342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</a:p>
      </dsp:txBody>
      <dsp:txXfrm>
        <a:off x="1203318" y="3070342"/>
        <a:ext cx="10650023" cy="614231"/>
      </dsp:txXfrm>
    </dsp:sp>
    <dsp:sp modelId="{9F59C117-8DAC-4188-891F-1ACA11F089A7}">
      <dsp:nvSpPr>
        <dsp:cNvPr id="0" name=""/>
        <dsp:cNvSpPr/>
      </dsp:nvSpPr>
      <dsp:spPr>
        <a:xfrm>
          <a:off x="819423" y="299356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4C0E0-DDF6-4D43-994D-F10288136BF3}">
      <dsp:nvSpPr>
        <dsp:cNvPr id="0" name=""/>
        <dsp:cNvSpPr/>
      </dsp:nvSpPr>
      <dsp:spPr>
        <a:xfrm>
          <a:off x="972281" y="3991574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</a:p>
      </dsp:txBody>
      <dsp:txXfrm>
        <a:off x="972281" y="3991574"/>
        <a:ext cx="10881060" cy="614231"/>
      </dsp:txXfrm>
    </dsp:sp>
    <dsp:sp modelId="{26FA7716-DD07-4195-90B2-B084A02E30E5}">
      <dsp:nvSpPr>
        <dsp:cNvPr id="0" name=""/>
        <dsp:cNvSpPr/>
      </dsp:nvSpPr>
      <dsp:spPr>
        <a:xfrm>
          <a:off x="588386" y="3914795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5DA2-A3A9-4A44-85C2-B199FC29AA62}">
      <dsp:nvSpPr>
        <dsp:cNvPr id="0" name=""/>
        <dsp:cNvSpPr/>
      </dsp:nvSpPr>
      <dsp:spPr>
        <a:xfrm>
          <a:off x="467033" y="4825142"/>
          <a:ext cx="11386308" cy="789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</a:p>
      </dsp:txBody>
      <dsp:txXfrm>
        <a:off x="467033" y="4825142"/>
        <a:ext cx="11386308" cy="789558"/>
      </dsp:txXfrm>
    </dsp:sp>
    <dsp:sp modelId="{D7B02537-3820-4F27-AA18-D89AEF7567E5}">
      <dsp:nvSpPr>
        <dsp:cNvPr id="0" name=""/>
        <dsp:cNvSpPr/>
      </dsp:nvSpPr>
      <dsp:spPr>
        <a:xfrm>
          <a:off x="83138" y="483602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105868" y="-326095"/>
          <a:ext cx="2516696" cy="2516696"/>
        </a:xfrm>
        <a:prstGeom prst="blockArc">
          <a:avLst>
            <a:gd name="adj1" fmla="val 18900000"/>
            <a:gd name="adj2" fmla="val 2700000"/>
            <a:gd name="adj3" fmla="val 8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215971" y="143343"/>
          <a:ext cx="3824269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инспекционный визит</a:t>
          </a:r>
        </a:p>
      </dsp:txBody>
      <dsp:txXfrm>
        <a:off x="215971" y="143343"/>
        <a:ext cx="3824269" cy="286835"/>
      </dsp:txXfrm>
    </dsp:sp>
    <dsp:sp modelId="{AE73C5CA-9CF8-4064-8998-11B5BD568A25}">
      <dsp:nvSpPr>
        <dsp:cNvPr id="0" name=""/>
        <dsp:cNvSpPr/>
      </dsp:nvSpPr>
      <dsp:spPr>
        <a:xfrm>
          <a:off x="36699" y="107488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380420" y="573671"/>
          <a:ext cx="3659820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выездная проверка</a:t>
          </a:r>
        </a:p>
      </dsp:txBody>
      <dsp:txXfrm>
        <a:off x="380420" y="573671"/>
        <a:ext cx="3659820" cy="286835"/>
      </dsp:txXfrm>
    </dsp:sp>
    <dsp:sp modelId="{E513D5C7-5ECE-4444-8224-1F3E3B921F42}">
      <dsp:nvSpPr>
        <dsp:cNvPr id="0" name=""/>
        <dsp:cNvSpPr/>
      </dsp:nvSpPr>
      <dsp:spPr>
        <a:xfrm>
          <a:off x="201148" y="537816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380420" y="1003999"/>
          <a:ext cx="3659820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рейдовый осмотр </a:t>
          </a:r>
        </a:p>
      </dsp:txBody>
      <dsp:txXfrm>
        <a:off x="380420" y="1003999"/>
        <a:ext cx="3659820" cy="286835"/>
      </dsp:txXfrm>
    </dsp:sp>
    <dsp:sp modelId="{0D918796-87DE-48A7-AC9E-60C21C709701}">
      <dsp:nvSpPr>
        <dsp:cNvPr id="0" name=""/>
        <dsp:cNvSpPr/>
      </dsp:nvSpPr>
      <dsp:spPr>
        <a:xfrm>
          <a:off x="201148" y="968144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6D8CC-6026-44E2-8747-68C693487BF5}">
      <dsp:nvSpPr>
        <dsp:cNvPr id="0" name=""/>
        <dsp:cNvSpPr/>
      </dsp:nvSpPr>
      <dsp:spPr>
        <a:xfrm>
          <a:off x="215971" y="1434327"/>
          <a:ext cx="3824269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профилактический визит</a:t>
          </a:r>
        </a:p>
      </dsp:txBody>
      <dsp:txXfrm>
        <a:off x="215971" y="1434327"/>
        <a:ext cx="3824269" cy="286835"/>
      </dsp:txXfrm>
    </dsp:sp>
    <dsp:sp modelId="{147D4B19-E55C-4CA2-BE25-C2E4D43EA055}">
      <dsp:nvSpPr>
        <dsp:cNvPr id="0" name=""/>
        <dsp:cNvSpPr/>
      </dsp:nvSpPr>
      <dsp:spPr>
        <a:xfrm>
          <a:off x="36699" y="1398472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1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8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2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7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5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6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5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5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0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BE686-82D8-460C-899D-3B98F042709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A2C6-DD7C-47ED-9661-30213F691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2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uslugi.ru/16378/3/for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7.png"/><Relationship Id="rId18" Type="http://schemas.openxmlformats.org/officeDocument/2006/relationships/diagramColors" Target="../diagrams/colors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openxmlformats.org/officeDocument/2006/relationships/diagramQuickStyle" Target="../diagrams/quickStyle11.xml"/><Relationship Id="rId2" Type="http://schemas.openxmlformats.org/officeDocument/2006/relationships/image" Target="../media/image2.png"/><Relationship Id="rId16" Type="http://schemas.openxmlformats.org/officeDocument/2006/relationships/diagramLayout" Target="../diagrams/layout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Data" Target="../diagrams/data11.xml"/><Relationship Id="rId10" Type="http://schemas.openxmlformats.org/officeDocument/2006/relationships/diagramQuickStyle" Target="../diagrams/quickStyle10.xml"/><Relationship Id="rId19" Type="http://schemas.microsoft.com/office/2007/relationships/diagramDrawing" Target="../diagrams/drawing11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ransnadzor.gov.r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group/70000002569399" TargetMode="External"/><Relationship Id="rId5" Type="http://schemas.openxmlformats.org/officeDocument/2006/relationships/hyperlink" Target="https://vk.com/mtu_szfo" TargetMode="External"/><Relationship Id="rId4" Type="http://schemas.openxmlformats.org/officeDocument/2006/relationships/hyperlink" Target="https://t.me/mtu_szf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1219200"/>
            <a:ext cx="11125200" cy="2954655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правоприменительной практики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МТУ Ространснадзора по СЗФО.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контроля (надзора) в области железнодорожного транспорта за 6 месяцев 2025 года.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78E63D59-07A0-4FE1-AFDE-6853BC81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4876800"/>
            <a:ext cx="111252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заместитель начальника МТУ Ространснадзора по СЗФО  </a:t>
            </a:r>
          </a:p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Зайцев Александр Анатольевич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78E63D59-07A0-4FE1-AFDE-6853BC81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04" y="6287631"/>
            <a:ext cx="111252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6213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Мурманск,</a:t>
            </a:r>
            <a:r>
              <a:rPr kumimoji="0" lang="ru-RU" alt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 г.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61" y="3497710"/>
            <a:ext cx="4729400" cy="3081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797" y="342900"/>
            <a:ext cx="3206907" cy="3462994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F597678-869D-4EAD-B56F-163A239DFF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273989"/>
              </p:ext>
            </p:extLst>
          </p:nvPr>
        </p:nvGraphicFramePr>
        <p:xfrm>
          <a:off x="157339" y="848412"/>
          <a:ext cx="6747162" cy="557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69305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" y="844260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86629"/>
              </p:ext>
            </p:extLst>
          </p:nvPr>
        </p:nvGraphicFramePr>
        <p:xfrm>
          <a:off x="69989" y="1574068"/>
          <a:ext cx="6867523" cy="4757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7270">
                  <a:extLst>
                    <a:ext uri="{9D8B030D-6E8A-4147-A177-3AD203B41FA5}">
                      <a16:colId xmlns:a16="http://schemas.microsoft.com/office/drawing/2014/main" val="841564042"/>
                    </a:ext>
                  </a:extLst>
                </a:gridCol>
                <a:gridCol w="1378994">
                  <a:extLst>
                    <a:ext uri="{9D8B030D-6E8A-4147-A177-3AD203B41FA5}">
                      <a16:colId xmlns:a16="http://schemas.microsoft.com/office/drawing/2014/main" val="2664478326"/>
                    </a:ext>
                  </a:extLst>
                </a:gridCol>
                <a:gridCol w="1281259">
                  <a:extLst>
                    <a:ext uri="{9D8B030D-6E8A-4147-A177-3AD203B41FA5}">
                      <a16:colId xmlns:a16="http://schemas.microsoft.com/office/drawing/2014/main" val="755110330"/>
                    </a:ext>
                  </a:extLst>
                </a:gridCol>
              </a:tblGrid>
              <a:tr h="594645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8969797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6016987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правоприменительной практики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3417901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стимулирования добросовестности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5644409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Объявление предостережения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723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423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4284306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763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3200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306313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Самообследование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7549882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Профилактический визит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344616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45" y="1992798"/>
            <a:ext cx="5082208" cy="3811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14586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8582"/>
              </p:ext>
            </p:extLst>
          </p:nvPr>
        </p:nvGraphicFramePr>
        <p:xfrm>
          <a:off x="353047" y="848107"/>
          <a:ext cx="5580667" cy="2791679"/>
        </p:xfrm>
        <a:graphic>
          <a:graphicData uri="http://schemas.openxmlformats.org/drawingml/2006/table">
            <a:tbl>
              <a:tblPr firstRow="1" firstCol="1" bandRow="1"/>
              <a:tblGrid>
                <a:gridCol w="4274736">
                  <a:extLst>
                    <a:ext uri="{9D8B030D-6E8A-4147-A177-3AD203B41FA5}">
                      <a16:colId xmlns:a16="http://schemas.microsoft.com/office/drawing/2014/main" val="370825620"/>
                    </a:ext>
                  </a:extLst>
                </a:gridCol>
                <a:gridCol w="621565">
                  <a:extLst>
                    <a:ext uri="{9D8B030D-6E8A-4147-A177-3AD203B41FA5}">
                      <a16:colId xmlns:a16="http://schemas.microsoft.com/office/drawing/2014/main" val="2933635924"/>
                    </a:ext>
                  </a:extLst>
                </a:gridCol>
                <a:gridCol w="684366">
                  <a:extLst>
                    <a:ext uri="{9D8B030D-6E8A-4147-A177-3AD203B41FA5}">
                      <a16:colId xmlns:a16="http://schemas.microsoft.com/office/drawing/2014/main" val="3373074855"/>
                    </a:ext>
                  </a:extLst>
                </a:gridCol>
              </a:tblGrid>
              <a:tr h="7525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сходов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железнодорожного подвижного состава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049921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188774"/>
                  </a:ext>
                </a:extLst>
              </a:tr>
              <a:tr h="239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61638"/>
                  </a:ext>
                </a:extLst>
              </a:tr>
              <a:tr h="239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139717"/>
                  </a:ext>
                </a:extLst>
              </a:tr>
              <a:tr h="239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КЖД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13148"/>
                  </a:ext>
                </a:extLst>
              </a:tr>
              <a:tr h="36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путям общего пользования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141670"/>
                  </a:ext>
                </a:extLst>
              </a:tr>
              <a:tr h="362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путям необщего пользования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85568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11386"/>
          <a:stretch/>
        </p:blipFill>
        <p:spPr>
          <a:xfrm>
            <a:off x="6780300" y="1004014"/>
            <a:ext cx="4942615" cy="3137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22EC110-0489-4527-86C6-F46C178AE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042728"/>
              </p:ext>
            </p:extLst>
          </p:nvPr>
        </p:nvGraphicFramePr>
        <p:xfrm>
          <a:off x="353046" y="4141458"/>
          <a:ext cx="5580667" cy="2151223"/>
        </p:xfrm>
        <a:graphic>
          <a:graphicData uri="http://schemas.openxmlformats.org/drawingml/2006/table">
            <a:tbl>
              <a:tblPr firstRow="1" firstCol="1" bandRow="1"/>
              <a:tblGrid>
                <a:gridCol w="4274736">
                  <a:extLst>
                    <a:ext uri="{9D8B030D-6E8A-4147-A177-3AD203B41FA5}">
                      <a16:colId xmlns:a16="http://schemas.microsoft.com/office/drawing/2014/main" val="2549224148"/>
                    </a:ext>
                  </a:extLst>
                </a:gridCol>
                <a:gridCol w="621565">
                  <a:extLst>
                    <a:ext uri="{9D8B030D-6E8A-4147-A177-3AD203B41FA5}">
                      <a16:colId xmlns:a16="http://schemas.microsoft.com/office/drawing/2014/main" val="1045455268"/>
                    </a:ext>
                  </a:extLst>
                </a:gridCol>
                <a:gridCol w="684366">
                  <a:extLst>
                    <a:ext uri="{9D8B030D-6E8A-4147-A177-3AD203B41FA5}">
                      <a16:colId xmlns:a16="http://schemas.microsoft.com/office/drawing/2014/main" val="1097785994"/>
                    </a:ext>
                  </a:extLst>
                </a:gridCol>
              </a:tblGrid>
              <a:tr h="4521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транспортных происшествий (крушение)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98620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180710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274796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592734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КЖД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506263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Пути необщего пользования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759560"/>
                  </a:ext>
                </a:extLst>
              </a:tr>
              <a:tr h="27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86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38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0" y="725557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Авария на ст. Оленегорск в 2024 году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17430129"/>
              </p:ext>
            </p:extLst>
          </p:nvPr>
        </p:nvGraphicFramePr>
        <p:xfrm>
          <a:off x="636104" y="1125667"/>
          <a:ext cx="10525539" cy="551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216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0" y="725557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Крушение на ст. Княжая в 2024 году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0F541DC-10DC-467A-A19B-E30AAEEF3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912759"/>
              </p:ext>
            </p:extLst>
          </p:nvPr>
        </p:nvGraphicFramePr>
        <p:xfrm>
          <a:off x="164764" y="1165424"/>
          <a:ext cx="11505619" cy="5448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394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44988854"/>
              </p:ext>
            </p:extLst>
          </p:nvPr>
        </p:nvGraphicFramePr>
        <p:xfrm>
          <a:off x="636103" y="959456"/>
          <a:ext cx="10933045" cy="573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525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43288768"/>
              </p:ext>
            </p:extLst>
          </p:nvPr>
        </p:nvGraphicFramePr>
        <p:xfrm>
          <a:off x="636104" y="1044933"/>
          <a:ext cx="11141766" cy="5574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560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274" y="918872"/>
            <a:ext cx="5268819" cy="3046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000-00002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111377"/>
              </p:ext>
            </p:extLst>
          </p:nvPr>
        </p:nvGraphicFramePr>
        <p:xfrm>
          <a:off x="295723" y="995363"/>
          <a:ext cx="6444441" cy="562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713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E963B6E-7F64-4FA9-B36F-B2D006787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432673"/>
              </p:ext>
            </p:extLst>
          </p:nvPr>
        </p:nvGraphicFramePr>
        <p:xfrm>
          <a:off x="211644" y="1265548"/>
          <a:ext cx="6154132" cy="4956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877B1-5D1E-402A-AB70-4BB895C9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76" y="1574275"/>
            <a:ext cx="5511185" cy="4091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89185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56783" y="860563"/>
            <a:ext cx="4542183" cy="1769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 июня 2024 года подача уведомления через ЕПГУ осуществляется по ссылке:  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https://www.gosuslugi.ru/16378/3/form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74" y="3004102"/>
            <a:ext cx="4343400" cy="3257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000-00003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543037"/>
              </p:ext>
            </p:extLst>
          </p:nvPr>
        </p:nvGraphicFramePr>
        <p:xfrm>
          <a:off x="201297" y="1067381"/>
          <a:ext cx="6567147" cy="532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7090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27C8226-8231-4A8C-9CD6-66F94C856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325206"/>
              </p:ext>
            </p:extLst>
          </p:nvPr>
        </p:nvGraphicFramePr>
        <p:xfrm>
          <a:off x="-460452" y="463826"/>
          <a:ext cx="7543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qrcoder.ru/code/?http%3A%2F%2Frostransnadzor.gov.ru%2Frostransnadzor%2Fpodrazdeleniya%2Fmtuszfo&amp;4&amp;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8546" r="8245" b="9145"/>
          <a:stretch/>
        </p:blipFill>
        <p:spPr bwMode="auto">
          <a:xfrm>
            <a:off x="6695661" y="1298711"/>
            <a:ext cx="4560341" cy="453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171328"/>
            <a:ext cx="3411920" cy="26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000-00003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323872"/>
              </p:ext>
            </p:extLst>
          </p:nvPr>
        </p:nvGraphicFramePr>
        <p:xfrm>
          <a:off x="69990" y="1017850"/>
          <a:ext cx="6320871" cy="550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324173"/>
              </p:ext>
            </p:extLst>
          </p:nvPr>
        </p:nvGraphicFramePr>
        <p:xfrm>
          <a:off x="6096000" y="1141779"/>
          <a:ext cx="5960165" cy="5119872"/>
        </p:xfrm>
        <a:graphic>
          <a:graphicData uri="http://schemas.openxmlformats.org/drawingml/2006/table">
            <a:tbl>
              <a:tblPr firstRow="1" firstCol="1" bandRow="1"/>
              <a:tblGrid>
                <a:gridCol w="2420855">
                  <a:extLst>
                    <a:ext uri="{9D8B030D-6E8A-4147-A177-3AD203B41FA5}">
                      <a16:colId xmlns:a16="http://schemas.microsoft.com/office/drawing/2014/main" val="4131598784"/>
                    </a:ext>
                  </a:extLst>
                </a:gridCol>
                <a:gridCol w="567213">
                  <a:extLst>
                    <a:ext uri="{9D8B030D-6E8A-4147-A177-3AD203B41FA5}">
                      <a16:colId xmlns:a16="http://schemas.microsoft.com/office/drawing/2014/main" val="2679761185"/>
                    </a:ext>
                  </a:extLst>
                </a:gridCol>
                <a:gridCol w="553609">
                  <a:extLst>
                    <a:ext uri="{9D8B030D-6E8A-4147-A177-3AD203B41FA5}">
                      <a16:colId xmlns:a16="http://schemas.microsoft.com/office/drawing/2014/main" val="2428946217"/>
                    </a:ext>
                  </a:extLst>
                </a:gridCol>
                <a:gridCol w="648833">
                  <a:extLst>
                    <a:ext uri="{9D8B030D-6E8A-4147-A177-3AD203B41FA5}">
                      <a16:colId xmlns:a16="http://schemas.microsoft.com/office/drawing/2014/main" val="1949807916"/>
                    </a:ext>
                  </a:extLst>
                </a:gridCol>
                <a:gridCol w="567213">
                  <a:extLst>
                    <a:ext uri="{9D8B030D-6E8A-4147-A177-3AD203B41FA5}">
                      <a16:colId xmlns:a16="http://schemas.microsoft.com/office/drawing/2014/main" val="289367728"/>
                    </a:ext>
                  </a:extLst>
                </a:gridCol>
                <a:gridCol w="553609">
                  <a:extLst>
                    <a:ext uri="{9D8B030D-6E8A-4147-A177-3AD203B41FA5}">
                      <a16:colId xmlns:a16="http://schemas.microsoft.com/office/drawing/2014/main" val="2950687047"/>
                    </a:ext>
                  </a:extLst>
                </a:gridCol>
                <a:gridCol w="648833">
                  <a:extLst>
                    <a:ext uri="{9D8B030D-6E8A-4147-A177-3AD203B41FA5}">
                      <a16:colId xmlns:a16="http://schemas.microsoft.com/office/drawing/2014/main" val="2485675785"/>
                    </a:ext>
                  </a:extLst>
                </a:gridCol>
              </a:tblGrid>
              <a:tr h="734882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025254"/>
                  </a:ext>
                </a:extLst>
              </a:tr>
              <a:tr h="734882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КЛНГ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ОЖД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СЖД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КЛНГ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399768"/>
                  </a:ext>
                </a:extLst>
              </a:tr>
              <a:tr h="734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384005"/>
                  </a:ext>
                </a:extLst>
              </a:tr>
              <a:tr h="1090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из них несовершеннолетних граждан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103956"/>
                  </a:ext>
                </a:extLst>
              </a:tr>
              <a:tr h="734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травмированных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089348"/>
                  </a:ext>
                </a:extLst>
              </a:tr>
              <a:tr h="1090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из них несовершеннолетних граждан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713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237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183" y="824949"/>
            <a:ext cx="4056595" cy="27004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183" y="3935896"/>
            <a:ext cx="4127708" cy="2693504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BC0F69-F4B3-4968-A048-7F5EFFCC60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329545"/>
              </p:ext>
            </p:extLst>
          </p:nvPr>
        </p:nvGraphicFramePr>
        <p:xfrm>
          <a:off x="425776" y="1183268"/>
          <a:ext cx="6870570" cy="5446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1848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1C9C9511-2FFA-4099-8D6A-ADE688DD05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682583"/>
              </p:ext>
            </p:extLst>
          </p:nvPr>
        </p:nvGraphicFramePr>
        <p:xfrm>
          <a:off x="544090" y="1081572"/>
          <a:ext cx="10839771" cy="52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74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330" y="1704560"/>
            <a:ext cx="5116996" cy="38377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E363693-9332-4C96-97CA-4022D73E9E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81988"/>
              </p:ext>
            </p:extLst>
          </p:nvPr>
        </p:nvGraphicFramePr>
        <p:xfrm>
          <a:off x="236821" y="1001139"/>
          <a:ext cx="6427929" cy="572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4622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836244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Цифровые сервисы МТУ Ространснадзора по СЗФО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67C62B6E-20A5-470E-9BA1-37AD92AB1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750151"/>
              </p:ext>
            </p:extLst>
          </p:nvPr>
        </p:nvGraphicFramePr>
        <p:xfrm>
          <a:off x="609600" y="1355623"/>
          <a:ext cx="10972800" cy="55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10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836244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248-ФЗ, введенные с 28 декабря 2024 года!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83770271"/>
              </p:ext>
            </p:extLst>
          </p:nvPr>
        </p:nvGraphicFramePr>
        <p:xfrm>
          <a:off x="69989" y="1133062"/>
          <a:ext cx="11966297" cy="562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636103" y="725557"/>
            <a:ext cx="1838739" cy="665921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</a:p>
        </p:txBody>
      </p:sp>
      <p:sp>
        <p:nvSpPr>
          <p:cNvPr id="5" name="Стрелка влево 4"/>
          <p:cNvSpPr/>
          <p:nvPr/>
        </p:nvSpPr>
        <p:spPr>
          <a:xfrm>
            <a:off x="9670774" y="725558"/>
            <a:ext cx="1938130" cy="665920"/>
          </a:xfrm>
          <a:prstGeom prst="lef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</a:p>
        </p:txBody>
      </p:sp>
    </p:spTree>
    <p:extLst>
      <p:ext uri="{BB962C8B-B14F-4D97-AF65-F5344CB8AC3E}">
        <p14:creationId xmlns:p14="http://schemas.microsoft.com/office/powerpoint/2010/main" val="269796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91" y="725557"/>
            <a:ext cx="10972800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Контролируемые лица, имеют право на досудебное обжалование: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26475797"/>
              </p:ext>
            </p:extLst>
          </p:nvPr>
        </p:nvGraphicFramePr>
        <p:xfrm>
          <a:off x="69991" y="993914"/>
          <a:ext cx="11936480" cy="583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618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2" y="725557"/>
            <a:ext cx="11854818" cy="400110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 «Инспектор»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41987553"/>
              </p:ext>
            </p:extLst>
          </p:nvPr>
        </p:nvGraphicFramePr>
        <p:xfrm>
          <a:off x="337182" y="2165880"/>
          <a:ext cx="4060689" cy="186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9990" y="1373674"/>
            <a:ext cx="4814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мероприятия можно провести при помощи Мобильного инспектора?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30137" y="1264348"/>
            <a:ext cx="4814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контрольные (надзорные) действия можно осуществить при помощи Мобильного инспектора?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280413733"/>
              </p:ext>
            </p:extLst>
          </p:nvPr>
        </p:nvGraphicFramePr>
        <p:xfrm>
          <a:off x="7307002" y="2165880"/>
          <a:ext cx="4060689" cy="186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/>
          <a:srcRect l="23876" t="33993" r="34899" b="25934"/>
          <a:stretch/>
        </p:blipFill>
        <p:spPr>
          <a:xfrm>
            <a:off x="4457222" y="2326358"/>
            <a:ext cx="2849780" cy="155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6817" y="3987799"/>
            <a:ext cx="3369366" cy="28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444285" y="4169066"/>
            <a:ext cx="4814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ссылки: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993778557"/>
              </p:ext>
            </p:extLst>
          </p:nvPr>
        </p:nvGraphicFramePr>
        <p:xfrm>
          <a:off x="5425350" y="4538398"/>
          <a:ext cx="6319204" cy="196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408457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3122244"/>
            <a:ext cx="10972800" cy="461665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0590EA35-5BEB-4BF7-85E3-AEC9B5DF6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287899"/>
              </p:ext>
            </p:extLst>
          </p:nvPr>
        </p:nvGraphicFramePr>
        <p:xfrm>
          <a:off x="2568908" y="831602"/>
          <a:ext cx="6644666" cy="309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21" y="917295"/>
            <a:ext cx="3362326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231" y="3351754"/>
            <a:ext cx="7139035" cy="3792041"/>
          </a:xfrm>
          <a:prstGeom prst="rect">
            <a:avLst/>
          </a:prstGeom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49" y="3297283"/>
            <a:ext cx="3794125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252" y="1143000"/>
            <a:ext cx="2655218" cy="2623930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Поднадзорная территория охватывает 19 субъектов Российской Федерации в 4 Федеральных округах</a:t>
            </a:r>
          </a:p>
        </p:txBody>
      </p:sp>
    </p:spTree>
    <p:extLst>
      <p:ext uri="{BB962C8B-B14F-4D97-AF65-F5344CB8AC3E}">
        <p14:creationId xmlns:p14="http://schemas.microsoft.com/office/powerpoint/2010/main" val="85178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580348061"/>
              </p:ext>
            </p:extLst>
          </p:nvPr>
        </p:nvGraphicFramePr>
        <p:xfrm>
          <a:off x="3810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9153940" y="1420467"/>
            <a:ext cx="2895600" cy="19431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закон от 31 июля 2020 года № 248-ФЗ «О государственном контроле (надзоре) и муниципальном контроле в Российской Федерации».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53940" y="3753678"/>
            <a:ext cx="2895600" cy="287572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Положение о федеральном государственном контроле (надзоре) в области железнодорожного транспорта, утвержденное Постановлением Правительства Российской Федерации от 25 июня 2021 года № 991</a:t>
            </a:r>
            <a:r>
              <a:rPr kumimoji="0" lang="ru-RU" sz="1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(изменения вступят в силу с 01.09.2025г.)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0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518437"/>
              </p:ext>
            </p:extLst>
          </p:nvPr>
        </p:nvGraphicFramePr>
        <p:xfrm>
          <a:off x="487680" y="905691"/>
          <a:ext cx="11547566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557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81E8F8-C018-4DF5-AA39-C23ADAA446F6}"/>
              </a:ext>
            </a:extLst>
          </p:cNvPr>
          <p:cNvSpPr/>
          <p:nvPr/>
        </p:nvSpPr>
        <p:spPr>
          <a:xfrm>
            <a:off x="557008" y="1552146"/>
            <a:ext cx="4949270" cy="5227170"/>
          </a:xfrm>
          <a:prstGeom prst="rect">
            <a:avLst/>
          </a:prstGeom>
          <a:solidFill>
            <a:schemeClr val="bg1">
              <a:alpha val="76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каналы МТУ Ространснадзора по СЗФО:</a:t>
            </a: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https://rostransnadzor.gov.ru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Телеграмм канал: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https://t.me/mtu_szfo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ВК: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https://vk.com/mtu_szfo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ОК: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https://ok.ru/group/70000002569399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530" y="1552146"/>
            <a:ext cx="4617469" cy="522717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B0D7AA-3429-4EC6-ADCA-9AC46229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" y="844260"/>
            <a:ext cx="11854818" cy="707886"/>
          </a:xfrm>
          <a:prstGeom prst="rect">
            <a:avLst/>
          </a:prstGeom>
          <a:noFill/>
          <a:ln>
            <a:noFill/>
          </a:ln>
          <a:effectLst>
            <a:glow rad="139700">
              <a:srgbClr val="E7E6E6">
                <a:alpha val="40000"/>
              </a:srgbClr>
            </a:glo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открытость и доступность информации о деятельности отделов государственного железнодорожного надзора МТУ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23" y="3841474"/>
            <a:ext cx="3768734" cy="2826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23" y="849795"/>
            <a:ext cx="3768734" cy="28276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34B1B53-1359-4B5D-B1CE-1F25466A9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116060"/>
              </p:ext>
            </p:extLst>
          </p:nvPr>
        </p:nvGraphicFramePr>
        <p:xfrm>
          <a:off x="148260" y="987755"/>
          <a:ext cx="7308342" cy="568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635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0912" y="880274"/>
            <a:ext cx="5108714" cy="3184829"/>
          </a:xfrm>
          <a:prstGeom prst="rect">
            <a:avLst/>
          </a:prstGeom>
          <a:solidFill>
            <a:srgbClr val="FF0000">
              <a:alpha val="7200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мая 2024 года вступил в силу Приказ Минтранса России от 8 апреля 2024 года № 113 «Об утверждении перечня индикаторов риска нарушения обязательных требований при осуществлении федерального государственного контроля (надзора) в области железнодорожного транспорта», включающий на данный момент действуют 22 индикатора риска.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6278824"/>
              </p:ext>
            </p:extLst>
          </p:nvPr>
        </p:nvGraphicFramePr>
        <p:xfrm>
          <a:off x="6450912" y="4065104"/>
          <a:ext cx="5461344" cy="3045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7" y="880274"/>
            <a:ext cx="5274732" cy="56994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94918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Северо-Западному федеральному округу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" y="39757"/>
            <a:ext cx="566114" cy="566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7432"/>
          <a:stretch/>
        </p:blipFill>
        <p:spPr>
          <a:xfrm>
            <a:off x="8314356" y="837041"/>
            <a:ext cx="3115643" cy="570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A4B1168-13BE-449D-8302-4CDDBD937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832224"/>
              </p:ext>
            </p:extLst>
          </p:nvPr>
        </p:nvGraphicFramePr>
        <p:xfrm>
          <a:off x="244372" y="837040"/>
          <a:ext cx="7777838" cy="578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8445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1743</Words>
  <Application>Microsoft Office PowerPoint</Application>
  <PresentationFormat>Широкоэкранный</PresentationFormat>
  <Paragraphs>270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79213</dc:creator>
  <cp:lastModifiedBy>Admin</cp:lastModifiedBy>
  <cp:revision>138</cp:revision>
  <dcterms:created xsi:type="dcterms:W3CDTF">2025-02-06T18:00:07Z</dcterms:created>
  <dcterms:modified xsi:type="dcterms:W3CDTF">2025-07-04T09:28:07Z</dcterms:modified>
</cp:coreProperties>
</file>